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6" r:id="rId3"/>
  </p:sldMasterIdLst>
  <p:notesMasterIdLst>
    <p:notesMasterId r:id="rId47"/>
  </p:notesMasterIdLst>
  <p:handoutMasterIdLst>
    <p:handoutMasterId r:id="rId48"/>
  </p:handoutMasterIdLst>
  <p:sldIdLst>
    <p:sldId id="298" r:id="rId4"/>
    <p:sldId id="405" r:id="rId5"/>
    <p:sldId id="601" r:id="rId6"/>
    <p:sldId id="563" r:id="rId7"/>
    <p:sldId id="564" r:id="rId8"/>
    <p:sldId id="566" r:id="rId9"/>
    <p:sldId id="567" r:id="rId10"/>
    <p:sldId id="568" r:id="rId11"/>
    <p:sldId id="569" r:id="rId12"/>
    <p:sldId id="570" r:id="rId13"/>
    <p:sldId id="571" r:id="rId14"/>
    <p:sldId id="574" r:id="rId15"/>
    <p:sldId id="572" r:id="rId16"/>
    <p:sldId id="578" r:id="rId17"/>
    <p:sldId id="577" r:id="rId18"/>
    <p:sldId id="576" r:id="rId19"/>
    <p:sldId id="575" r:id="rId20"/>
    <p:sldId id="422" r:id="rId21"/>
    <p:sldId id="534" r:id="rId22"/>
    <p:sldId id="579" r:id="rId23"/>
    <p:sldId id="580" r:id="rId24"/>
    <p:sldId id="581" r:id="rId25"/>
    <p:sldId id="582" r:id="rId26"/>
    <p:sldId id="583" r:id="rId27"/>
    <p:sldId id="584" r:id="rId28"/>
    <p:sldId id="587" r:id="rId29"/>
    <p:sldId id="585" r:id="rId30"/>
    <p:sldId id="588" r:id="rId31"/>
    <p:sldId id="589" r:id="rId32"/>
    <p:sldId id="590" r:id="rId33"/>
    <p:sldId id="591" r:id="rId34"/>
    <p:sldId id="592" r:id="rId35"/>
    <p:sldId id="593" r:id="rId36"/>
    <p:sldId id="594" r:id="rId37"/>
    <p:sldId id="595" r:id="rId38"/>
    <p:sldId id="596" r:id="rId39"/>
    <p:sldId id="597" r:id="rId40"/>
    <p:sldId id="598" r:id="rId41"/>
    <p:sldId id="599" r:id="rId42"/>
    <p:sldId id="600" r:id="rId43"/>
    <p:sldId id="602" r:id="rId44"/>
    <p:sldId id="412" r:id="rId45"/>
    <p:sldId id="299" r:id="rId46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F3EF6C-F5E2-440F-8CF9-CD61D7C670B0}">
          <p14:sldIdLst>
            <p14:sldId id="298"/>
            <p14:sldId id="405"/>
            <p14:sldId id="601"/>
          </p14:sldIdLst>
        </p14:section>
        <p14:section name="Deep Dream" id="{3F74AA3A-0B8D-4CAB-AF3D-EA386382167F}">
          <p14:sldIdLst>
            <p14:sldId id="563"/>
            <p14:sldId id="564"/>
            <p14:sldId id="566"/>
            <p14:sldId id="567"/>
            <p14:sldId id="568"/>
            <p14:sldId id="569"/>
            <p14:sldId id="570"/>
            <p14:sldId id="571"/>
            <p14:sldId id="574"/>
            <p14:sldId id="572"/>
            <p14:sldId id="578"/>
            <p14:sldId id="577"/>
            <p14:sldId id="576"/>
            <p14:sldId id="575"/>
          </p14:sldIdLst>
        </p14:section>
        <p14:section name="Rekonstruksi Citra" id="{9C319DFE-133D-43F5-8AA6-9732EE820D60}">
          <p14:sldIdLst>
            <p14:sldId id="422"/>
            <p14:sldId id="534"/>
            <p14:sldId id="579"/>
            <p14:sldId id="580"/>
            <p14:sldId id="581"/>
            <p14:sldId id="582"/>
            <p14:sldId id="583"/>
          </p14:sldIdLst>
        </p14:section>
        <p14:section name="Gram Matrix" id="{08012900-E77A-455D-AF3F-DA771A03DB28}">
          <p14:sldIdLst>
            <p14:sldId id="584"/>
            <p14:sldId id="587"/>
            <p14:sldId id="585"/>
            <p14:sldId id="588"/>
            <p14:sldId id="589"/>
            <p14:sldId id="590"/>
            <p14:sldId id="591"/>
          </p14:sldIdLst>
        </p14:section>
        <p14:section name="Style Transfer" id="{70264A6C-6B51-4B42-B9FD-D663EDC21071}">
          <p14:sldIdLst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2"/>
            <p14:sldId id="412"/>
          </p14:sldIdLst>
        </p14:section>
        <p14:section name="Epilog" id="{03CC1788-C16C-494C-8837-277ADB998893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FF"/>
    <a:srgbClr val="FF67A0"/>
    <a:srgbClr val="7082E4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503" autoAdjust="0"/>
  </p:normalViewPr>
  <p:slideViewPr>
    <p:cSldViewPr snapToGrid="0">
      <p:cViewPr varScale="1">
        <p:scale>
          <a:sx n="64" d="100"/>
          <a:sy n="64" d="100"/>
        </p:scale>
        <p:origin x="1458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07/08/2019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07/08/2019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47506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Intuisi: mempertegas campuran aktivasi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62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D5F02-6414-4BE9-A01C-1C8628752CC6}" type="datetime1">
              <a:rPr lang="id-ID" smtClean="0"/>
              <a:t>07/08/2019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F57-1743-4B8F-B8AF-2AB49F2AC7FD}" type="datetime1">
              <a:rPr lang="id-ID" smtClean="0"/>
              <a:t>07/08/2019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377E3-F23C-48A8-84F2-B0873C76AA08}" type="datetime1">
              <a:rPr lang="id-ID" smtClean="0"/>
              <a:t>07/08/2019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8ECA-8A08-4D6B-B430-0141CC130D37}" type="datetime1">
              <a:rPr lang="id-ID" smtClean="0"/>
              <a:t>07/08/2019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2009550"/>
            <a:ext cx="8326438" cy="4025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07-Aug-19</a:t>
            </a:fld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242940"/>
            <a:ext cx="9144000" cy="2530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5418163" y="6451600"/>
            <a:ext cx="3315778" cy="365125"/>
          </a:xfrm>
        </p:spPr>
        <p:txBody>
          <a:bodyPr anchor="ctr"/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 sz="105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Kuliah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89658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0C405-08F3-43C7-95CD-94EDCC9402E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108692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BAAB-8D65-431F-AB22-D4D0BA373A0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19511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A75F-72D3-467B-BA74-4A74320D4BD0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76345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1641-7179-4C91-92D7-68AD3F84004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14096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5EA7A-9787-4AEA-B69C-2DFA5CB613E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18621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B912D-1A4B-4731-A61F-B5958A40C0E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189739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5B9A6-8860-4905-ACE0-0B1187818AF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317630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8C432-FFBC-4CA2-822F-B6786EB9322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85634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EAE46-405E-4786-AAAF-33A5CB89A48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30437"/>
      </p:ext>
    </p:extLst>
  </p:cSld>
  <p:clrMapOvr>
    <a:masterClrMapping/>
  </p:clrMapOvr>
  <p:transition spd="slow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80E2C-835F-4D4F-92BA-70A5F7C9472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195018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ED444-530C-4FA0-B723-07C335E0023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41936"/>
      </p:ext>
    </p:extLst>
  </p:cSld>
  <p:clrMapOvr>
    <a:masterClrMapping/>
  </p:clrMapOvr>
  <p:transition spd="slow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8BE9D-D528-483E-91F7-C9009A8147F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71186"/>
      </p:ext>
    </p:extLst>
  </p:cSld>
  <p:clrMapOvr>
    <a:masterClrMapping/>
  </p:clrMapOvr>
  <p:transition spd="slow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CA7F-C166-4853-83BF-BE0D026D431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63801"/>
      </p:ext>
    </p:extLst>
  </p:cSld>
  <p:clrMapOvr>
    <a:masterClrMapping/>
  </p:clrMapOvr>
  <p:transition spd="slow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ECE5-0612-400B-A1E7-1F373E1CC57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4317"/>
      </p:ext>
    </p:extLst>
  </p:cSld>
  <p:clrMapOvr>
    <a:masterClrMapping/>
  </p:clrMapOvr>
  <p:transition spd="slow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47659-DEF8-4B4F-BD4F-C744DFBFC2C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98067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9E5F-8F9E-4DAA-A8B2-608293DE1978}" type="datetime1">
              <a:rPr lang="id-ID" smtClean="0"/>
              <a:t>07/08/2019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ransition spd="slow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5FB7-4C44-424B-9160-4CD8B51217E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62993"/>
      </p:ext>
    </p:extLst>
  </p:cSld>
  <p:clrMapOvr>
    <a:masterClrMapping/>
  </p:clrMapOvr>
  <p:transition spd="slow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20CC-BEC5-4403-AA6D-904DD768151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580058"/>
      </p:ext>
    </p:extLst>
  </p:cSld>
  <p:clrMapOvr>
    <a:masterClrMapping/>
  </p:clrMapOvr>
  <p:transition spd="slow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D7F0F-DF85-4B26-B0BA-9780B60CFCE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856949"/>
      </p:ext>
    </p:extLst>
  </p:cSld>
  <p:clrMapOvr>
    <a:masterClrMapping/>
  </p:clrMapOvr>
  <p:transition spd="slow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0E6E1-0116-4E75-AC69-28447F83327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449425"/>
      </p:ext>
    </p:extLst>
  </p:cSld>
  <p:clrMapOvr>
    <a:masterClrMapping/>
  </p:clrMapOvr>
  <p:transition spd="slow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37E0C-0057-4F96-B96F-58F7B257A79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8101"/>
      </p:ext>
    </p:extLst>
  </p:cSld>
  <p:clrMapOvr>
    <a:masterClrMapping/>
  </p:clrMapOvr>
  <p:transition spd="slow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D6CC-5907-482A-9FB1-FAE5F50928D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19630"/>
      </p:ext>
    </p:extLst>
  </p:cSld>
  <p:clrMapOvr>
    <a:masterClrMapping/>
  </p:clrMapOvr>
  <p:transition spd="slow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19FB-FBC9-463E-A2FB-B6B7878B164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608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E9F8-F969-433C-BFA4-4D473E5436DF}" type="datetime1">
              <a:rPr lang="id-ID" smtClean="0"/>
              <a:t>07/08/2019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D1515-8B0E-46C8-8325-0684DA96C015}" type="datetime1">
              <a:rPr lang="id-ID" smtClean="0"/>
              <a:t>07/08/2019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7181-89A2-479A-ADD1-7CB9D0CAD2FC}" type="datetime1">
              <a:rPr lang="id-ID" smtClean="0"/>
              <a:t>07/08/2019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FF0C-F7E9-46F5-9549-C88F9F29384E}" type="datetime1">
              <a:rPr lang="id-ID" smtClean="0"/>
              <a:t>07/08/2019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02F3-4769-4718-A06E-A858D53C29A0}" type="datetime1">
              <a:rPr lang="id-ID" smtClean="0"/>
              <a:t>07/08/2019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868A7-881E-4EC9-BA3F-8D7726CD60FC}" type="datetime1">
              <a:rPr lang="id-ID" smtClean="0"/>
              <a:t>07/08/2019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C9EF-8BE3-4CFE-93B1-B4ED61BCD7EE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848BA7-8A19-4061-911B-744AEF73EAAE}"/>
              </a:ext>
            </a:extLst>
          </p:cNvPr>
          <p:cNvGrpSpPr/>
          <p:nvPr userDrawn="1"/>
        </p:nvGrpSpPr>
        <p:grpSpPr>
          <a:xfrm>
            <a:off x="111800" y="87768"/>
            <a:ext cx="385887" cy="385886"/>
            <a:chOff x="55311" y="51758"/>
            <a:chExt cx="502196" cy="50219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23EEA0-F7B4-400F-A550-9EFA255D1BE9}"/>
                </a:ext>
              </a:extLst>
            </p:cNvPr>
            <p:cNvSpPr/>
            <p:nvPr userDrawn="1"/>
          </p:nvSpPr>
          <p:spPr>
            <a:xfrm>
              <a:off x="55311" y="51758"/>
              <a:ext cx="502196" cy="5021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708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B0AA98F5-5DF4-4178-8C27-2960A58EA3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31" y="99116"/>
              <a:ext cx="322215" cy="393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  <p:sldLayoutId id="2147483698" r:id="rId14"/>
  </p:sldLayoutIdLst>
  <p:transition spd="slow">
    <p:wipe dir="r"/>
  </p:transition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CE3AD96-1703-48BE-8B53-54627C2EA8B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1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 spd="slow"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2DC411B-9093-4EA0-8A28-D7363D86BF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3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 spd="slow">
    <p:wipe dir="r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53688-E0BA-4340-8819-4ED516BB3E0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6A8116-6C19-4760-AD4A-17C0BF961716}"/>
              </a:ext>
            </a:extLst>
          </p:cNvPr>
          <p:cNvGrpSpPr/>
          <p:nvPr/>
        </p:nvGrpSpPr>
        <p:grpSpPr>
          <a:xfrm>
            <a:off x="157316" y="191880"/>
            <a:ext cx="710443" cy="710441"/>
            <a:chOff x="55311" y="51758"/>
            <a:chExt cx="502196" cy="50219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51BC909-4F39-402D-A24A-64B90E35D8A1}"/>
                </a:ext>
              </a:extLst>
            </p:cNvPr>
            <p:cNvSpPr/>
            <p:nvPr userDrawn="1"/>
          </p:nvSpPr>
          <p:spPr>
            <a:xfrm>
              <a:off x="55311" y="51758"/>
              <a:ext cx="502196" cy="50219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7082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87F45D12-F84E-426E-92E7-DECE6432E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01" y="99116"/>
              <a:ext cx="322215" cy="393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59952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122D-1E14-4982-B5B0-6444140E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Deep Dream (layer: inception_4c)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9E4CD-A582-477E-981A-6CD683D1A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55D8E-6DA6-4643-B6EF-22F70FB8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A9CAC-37BB-4F34-B331-E40E67AA1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24740-38D2-4A3C-ABFD-96F75CBD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5" y="1621109"/>
            <a:ext cx="8180035" cy="465360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56406467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Mempertegas Penampakan Fitur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Deep Dream </a:t>
            </a:r>
            <a:r>
              <a:rPr lang="id-ID" sz="2400" dirty="0">
                <a:solidFill>
                  <a:srgbClr val="C00000"/>
                </a:solidFill>
              </a:rPr>
              <a:t>mempertegas</a:t>
            </a:r>
            <a:r>
              <a:rPr lang="id-ID" sz="2400" dirty="0"/>
              <a:t> kemunculan fitur</a:t>
            </a:r>
          </a:p>
          <a:p>
            <a:r>
              <a:rPr lang="id-ID" sz="2400" dirty="0"/>
              <a:t>Memodifikasi input gambar sehingga bisa </a:t>
            </a:r>
            <a:br>
              <a:rPr lang="id-ID" sz="2400" dirty="0"/>
            </a:br>
            <a:r>
              <a:rPr lang="id-ID" sz="2400" dirty="0">
                <a:solidFill>
                  <a:srgbClr val="C00000"/>
                </a:solidFill>
              </a:rPr>
              <a:t>meningkatkan semua aktivasi</a:t>
            </a:r>
            <a:r>
              <a:rPr lang="id-ID" sz="2400" dirty="0"/>
              <a:t>, pada layer apapun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05DA56-CF09-4D19-BBE6-18CF41AAEBFD}"/>
              </a:ext>
            </a:extLst>
          </p:cNvPr>
          <p:cNvSpPr/>
          <p:nvPr/>
        </p:nvSpPr>
        <p:spPr>
          <a:xfrm>
            <a:off x="4771263" y="4111322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CC6744-F72F-4632-A94C-21B814317A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2" y="3598854"/>
            <a:ext cx="3627227" cy="2177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 descr="Image result for one-stream AlexNet">
            <a:extLst>
              <a:ext uri="{FF2B5EF4-FFF2-40B4-BE49-F238E27FC236}">
                <a16:creationId xmlns:a16="http://schemas.microsoft.com/office/drawing/2014/main" id="{AE9DA8D4-A0C3-4FD0-A5A8-C0F224F2B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7982" y="3596640"/>
            <a:ext cx="2063432" cy="200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62585-2EFC-4546-809F-6E870C202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68" y="4136882"/>
            <a:ext cx="552450" cy="7620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37AA24D9-E283-4333-A3CE-2A08954DF7D6}"/>
              </a:ext>
            </a:extLst>
          </p:cNvPr>
          <p:cNvSpPr/>
          <p:nvPr/>
        </p:nvSpPr>
        <p:spPr>
          <a:xfrm flipH="1">
            <a:off x="4803492" y="4358640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7296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B64D33-39C6-463B-84CD-590D07E36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5" y="1390812"/>
            <a:ext cx="8138160" cy="4886101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FFCB3F-73AC-45BC-B484-D206EF98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Deep Dream (layer: inception_3b)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75192-308D-435D-9E5E-F784FA39C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AC0D-7697-4608-92E4-37D73550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C8E15-2210-4600-8E1A-7735F46F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B055E-47D3-4536-80F0-37EFF61AF8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05"/>
          <a:stretch/>
        </p:blipFill>
        <p:spPr>
          <a:xfrm>
            <a:off x="575010" y="1407174"/>
            <a:ext cx="8096250" cy="4841978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5698228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Mempertegas Penampakan Fitur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Proses ini akan membuat suatu </a:t>
            </a:r>
            <a:r>
              <a:rPr lang="id-ID" sz="2400" dirty="0">
                <a:solidFill>
                  <a:srgbClr val="C00000"/>
                </a:solidFill>
              </a:rPr>
              <a:t>feedback loop</a:t>
            </a:r>
            <a:endParaRPr lang="id-ID" sz="2400" dirty="0"/>
          </a:p>
          <a:p>
            <a:r>
              <a:rPr lang="id-ID" sz="2400" dirty="0"/>
              <a:t>Misal: </a:t>
            </a:r>
            <a:br>
              <a:rPr lang="id-ID" sz="2400" dirty="0"/>
            </a:br>
            <a:r>
              <a:rPr lang="id-ID" sz="2400" dirty="0"/>
              <a:t>Jika ada gambar yang terlihat </a:t>
            </a:r>
            <a:r>
              <a:rPr lang="id-ID" sz="2400" dirty="0">
                <a:solidFill>
                  <a:srgbClr val="C00000"/>
                </a:solidFill>
              </a:rPr>
              <a:t>seperti muka manusia</a:t>
            </a:r>
            <a:r>
              <a:rPr lang="id-ID" sz="2400" dirty="0"/>
              <a:t>, </a:t>
            </a:r>
            <a:br>
              <a:rPr lang="id-ID" sz="2400" dirty="0"/>
            </a:br>
            <a:r>
              <a:rPr lang="id-ID" sz="2400" dirty="0"/>
              <a:t>makin lama iterasi, muka manusia itu akan </a:t>
            </a:r>
            <a:r>
              <a:rPr lang="id-ID" sz="2400" dirty="0">
                <a:solidFill>
                  <a:srgbClr val="C00000"/>
                </a:solidFill>
              </a:rPr>
              <a:t>makin nampak jelas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05DA56-CF09-4D19-BBE6-18CF41AAEBFD}"/>
              </a:ext>
            </a:extLst>
          </p:cNvPr>
          <p:cNvSpPr/>
          <p:nvPr/>
        </p:nvSpPr>
        <p:spPr>
          <a:xfrm>
            <a:off x="4771263" y="4111322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CC6744-F72F-4632-A94C-21B814317A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2" y="3598854"/>
            <a:ext cx="3627227" cy="2177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 descr="Image result for one-stream AlexNet">
            <a:extLst>
              <a:ext uri="{FF2B5EF4-FFF2-40B4-BE49-F238E27FC236}">
                <a16:creationId xmlns:a16="http://schemas.microsoft.com/office/drawing/2014/main" id="{AE9DA8D4-A0C3-4FD0-A5A8-C0F224F2B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7982" y="3596640"/>
            <a:ext cx="2063432" cy="200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62585-2EFC-4546-809F-6E870C202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68" y="4136882"/>
            <a:ext cx="552450" cy="7620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37AA24D9-E283-4333-A3CE-2A08954DF7D6}"/>
              </a:ext>
            </a:extLst>
          </p:cNvPr>
          <p:cNvSpPr/>
          <p:nvPr/>
        </p:nvSpPr>
        <p:spPr>
          <a:xfrm flipH="1">
            <a:off x="4803492" y="4358640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1782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4AE1-22D8-415B-87C6-5816C6AB8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Penampakan Makhluk Aneh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10A8E-C134-4BCC-AC8E-6C8D595F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47532-DCF1-4DB1-A014-501E884F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45599-514A-4BFD-A1C3-EBDD6674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301739-9DB2-4297-9E98-E38DECF583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8" y="1448928"/>
            <a:ext cx="3800644" cy="2281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F0115-8BAE-4ADD-B867-15B83549B2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96" y="1508780"/>
            <a:ext cx="3800645" cy="2162178"/>
          </a:xfrm>
          <a:prstGeom prst="rect">
            <a:avLst/>
          </a:prstGeom>
        </p:spPr>
      </p:pic>
      <p:pic>
        <p:nvPicPr>
          <p:cNvPr id="10" name="Picture 9" descr="A picture containing bird, animal, standing, small&#10;&#10;Description automatically generated">
            <a:extLst>
              <a:ext uri="{FF2B5EF4-FFF2-40B4-BE49-F238E27FC236}">
                <a16:creationId xmlns:a16="http://schemas.microsoft.com/office/drawing/2014/main" id="{E4B292C7-F254-4D2A-BC41-CC75C9994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4" y="4029833"/>
            <a:ext cx="7792452" cy="20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2557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Mempertegas Penampakan Fitur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Fitur yang akan tergambar sangat </a:t>
            </a:r>
            <a:r>
              <a:rPr lang="id-ID" sz="2400" dirty="0">
                <a:solidFill>
                  <a:srgbClr val="C00000"/>
                </a:solidFill>
              </a:rPr>
              <a:t>bergantung</a:t>
            </a:r>
            <a:r>
              <a:rPr lang="id-ID" sz="2400" dirty="0"/>
              <a:t> </a:t>
            </a:r>
            <a:r>
              <a:rPr lang="id-ID" sz="2400" dirty="0">
                <a:solidFill>
                  <a:srgbClr val="C00000"/>
                </a:solidFill>
              </a:rPr>
              <a:t>pada model </a:t>
            </a:r>
            <a:r>
              <a:rPr lang="id-ID" sz="2400" dirty="0"/>
              <a:t>jaringan </a:t>
            </a:r>
          </a:p>
          <a:p>
            <a:r>
              <a:rPr lang="id-ID" sz="2400" dirty="0"/>
              <a:t>Model tersebut dilatih terhadap data apa </a:t>
            </a:r>
            <a:br>
              <a:rPr lang="id-ID" sz="2400" dirty="0"/>
            </a:br>
            <a:r>
              <a:rPr lang="id-ID" sz="2400" dirty="0"/>
              <a:t>(untuk </a:t>
            </a:r>
            <a:r>
              <a:rPr lang="id-ID" sz="2400" dirty="0">
                <a:solidFill>
                  <a:srgbClr val="C00000"/>
                </a:solidFill>
              </a:rPr>
              <a:t>mengklasifikasikan apa</a:t>
            </a:r>
            <a:r>
              <a:rPr lang="id-ID" sz="2400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05DA56-CF09-4D19-BBE6-18CF41AAEBFD}"/>
              </a:ext>
            </a:extLst>
          </p:cNvPr>
          <p:cNvSpPr/>
          <p:nvPr/>
        </p:nvSpPr>
        <p:spPr>
          <a:xfrm>
            <a:off x="4771263" y="4111322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CC6744-F72F-4632-A94C-21B814317A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32" y="3598854"/>
            <a:ext cx="3627227" cy="2177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 descr="Image result for one-stream AlexNet">
            <a:extLst>
              <a:ext uri="{FF2B5EF4-FFF2-40B4-BE49-F238E27FC236}">
                <a16:creationId xmlns:a16="http://schemas.microsoft.com/office/drawing/2014/main" id="{AE9DA8D4-A0C3-4FD0-A5A8-C0F224F2BF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7982" y="3596640"/>
            <a:ext cx="2063432" cy="200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62585-2EFC-4546-809F-6E870C202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68" y="4136882"/>
            <a:ext cx="552450" cy="7620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37AA24D9-E283-4333-A3CE-2A08954DF7D6}"/>
              </a:ext>
            </a:extLst>
          </p:cNvPr>
          <p:cNvSpPr/>
          <p:nvPr/>
        </p:nvSpPr>
        <p:spPr>
          <a:xfrm flipH="1">
            <a:off x="4803492" y="4358640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81383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A095-4F1B-4670-993F-D755E550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Deep Dream Bangunan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B7F70F-8689-482B-91E0-9D1C17E0C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Dari model yang dilatih untuk mengklasifikasikan </a:t>
            </a:r>
            <a:r>
              <a:rPr lang="id-ID" dirty="0">
                <a:solidFill>
                  <a:srgbClr val="C00000"/>
                </a:solidFill>
              </a:rPr>
              <a:t>jenis bangunan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765BF-DC77-4321-AE8B-A8FCB7CA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pPr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4CBF2-46CD-47AB-9418-58013687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F691A-7842-4488-BBF1-DD577CF5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E0432A-1555-4FFE-ABE5-1F409E370A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1857"/>
            <a:ext cx="91440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27496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39E35-F09B-489D-9465-DB2AE1A0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Tipsy Deep Dream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74C5-D1F7-45F1-ADA5-3B9B8EA1E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FF940-7F0E-4268-B686-6C1ADC54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1F0BB-0176-405B-872E-E4B446C8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9EA4C-21D1-4573-9BC1-EB4CE0954AA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081"/>
            <a:ext cx="9144000" cy="51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35087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Rekonstruksi Citra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309559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FC7 Feature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200" dirty="0"/>
              <a:t>Model jaringan bersifat </a:t>
            </a:r>
            <a:r>
              <a:rPr lang="id-ID" sz="2200" dirty="0">
                <a:solidFill>
                  <a:srgbClr val="C00000"/>
                </a:solidFill>
              </a:rPr>
              <a:t>deterministik</a:t>
            </a:r>
          </a:p>
          <a:p>
            <a:r>
              <a:rPr lang="id-ID" sz="2200" dirty="0"/>
              <a:t>Setelah dilatih, output model menjadi pasti untuk suatu input</a:t>
            </a:r>
          </a:p>
          <a:p>
            <a:r>
              <a:rPr lang="id-ID" sz="2200" dirty="0"/>
              <a:t>Suatu ekstraksi ciri atau </a:t>
            </a:r>
            <a:r>
              <a:rPr lang="id-ID" sz="2200" dirty="0">
                <a:solidFill>
                  <a:srgbClr val="C00000"/>
                </a:solidFill>
              </a:rPr>
              <a:t>reduksi dimensi </a:t>
            </a:r>
            <a:r>
              <a:rPr lang="id-ID" sz="2200" dirty="0"/>
              <a:t>dari [224,224,3] </a:t>
            </a:r>
            <a:br>
              <a:rPr lang="id-ID" sz="2200" dirty="0"/>
            </a:br>
            <a:r>
              <a:rPr lang="id-ID" sz="2200" dirty="0"/>
              <a:t>menjadi 4096 vektor fitur atau “</a:t>
            </a:r>
            <a:r>
              <a:rPr lang="id-ID" sz="2200" dirty="0">
                <a:solidFill>
                  <a:srgbClr val="C00000"/>
                </a:solidFill>
              </a:rPr>
              <a:t>code</a:t>
            </a:r>
            <a:r>
              <a:rPr lang="id-ID" sz="2200" dirty="0"/>
              <a:t>”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7" name="Picture 2" descr="Image result for one-stream AlexNet">
            <a:extLst>
              <a:ext uri="{FF2B5EF4-FFF2-40B4-BE49-F238E27FC236}">
                <a16:creationId xmlns:a16="http://schemas.microsoft.com/office/drawing/2014/main" id="{15FA6B16-0A1F-47DA-8DBA-E95046F9A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22" y="3684368"/>
            <a:ext cx="6639044" cy="249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C5EB81C-6B42-4403-BB65-69B5472B4E9D}"/>
              </a:ext>
            </a:extLst>
          </p:cNvPr>
          <p:cNvSpPr/>
          <p:nvPr/>
        </p:nvSpPr>
        <p:spPr>
          <a:xfrm>
            <a:off x="7038974" y="4086225"/>
            <a:ext cx="342901" cy="157649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53481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000" dirty="0"/>
              <a:t>Deep Dream </a:t>
            </a:r>
            <a:br>
              <a:rPr lang="id-ID" sz="4000" dirty="0"/>
            </a:br>
            <a:r>
              <a:rPr lang="id-ID" sz="4000" dirty="0"/>
              <a:t>dan Style Transfer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Nama pembicara dengan gelar</a:t>
            </a:r>
          </a:p>
        </p:txBody>
      </p:sp>
    </p:spTree>
    <p:extLst>
      <p:ext uri="{BB962C8B-B14F-4D97-AF65-F5344CB8AC3E}">
        <p14:creationId xmlns:p14="http://schemas.microsoft.com/office/powerpoint/2010/main" val="3480381132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FC7 Feature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2796428" cy="4724400"/>
          </a:xfrm>
        </p:spPr>
        <p:txBody>
          <a:bodyPr>
            <a:normAutofit/>
          </a:bodyPr>
          <a:lstStyle/>
          <a:p>
            <a:r>
              <a:rPr lang="id-ID" dirty="0"/>
              <a:t>Dari sini diketahui bahwa input </a:t>
            </a:r>
            <a:r>
              <a:rPr lang="id-ID" dirty="0">
                <a:solidFill>
                  <a:srgbClr val="C00000"/>
                </a:solidFill>
              </a:rPr>
              <a:t>citra yang mirip </a:t>
            </a:r>
            <a:r>
              <a:rPr lang="id-ID" dirty="0"/>
              <a:t>secara visual akan mendapatkan </a:t>
            </a:r>
            <a:r>
              <a:rPr lang="id-ID" dirty="0">
                <a:solidFill>
                  <a:srgbClr val="C00000"/>
                </a:solidFill>
              </a:rPr>
              <a:t>FC7 Feature </a:t>
            </a:r>
            <a:r>
              <a:rPr lang="id-ID" dirty="0"/>
              <a:t>yang </a:t>
            </a:r>
            <a:r>
              <a:rPr lang="id-ID" dirty="0">
                <a:solidFill>
                  <a:srgbClr val="C00000"/>
                </a:solidFill>
              </a:rPr>
              <a:t>mirip</a:t>
            </a:r>
          </a:p>
          <a:p>
            <a:endParaRPr lang="id-ID" dirty="0"/>
          </a:p>
          <a:p>
            <a:r>
              <a:rPr lang="id-ID" dirty="0"/>
              <a:t>Kita bisa membentuk suatu </a:t>
            </a:r>
            <a:r>
              <a:rPr lang="id-ID" dirty="0">
                <a:solidFill>
                  <a:srgbClr val="C00000"/>
                </a:solidFill>
              </a:rPr>
              <a:t>Image Retreval </a:t>
            </a:r>
            <a:r>
              <a:rPr lang="id-ID" dirty="0"/>
              <a:t>menggunakan </a:t>
            </a:r>
            <a:br>
              <a:rPr lang="id-ID" dirty="0"/>
            </a:br>
            <a:r>
              <a:rPr lang="id-ID" dirty="0">
                <a:solidFill>
                  <a:srgbClr val="C00000"/>
                </a:solidFill>
              </a:rPr>
              <a:t>k-Nearest Neighbor</a:t>
            </a:r>
            <a:br>
              <a:rPr lang="id-ID" dirty="0"/>
            </a:br>
            <a:r>
              <a:rPr lang="id-ID" dirty="0"/>
              <a:t>dengan data </a:t>
            </a:r>
            <a:br>
              <a:rPr lang="id-ID" dirty="0"/>
            </a:br>
            <a:r>
              <a:rPr lang="id-ID" dirty="0">
                <a:solidFill>
                  <a:srgbClr val="C00000"/>
                </a:solidFill>
              </a:rPr>
              <a:t>FC7 Feature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ADAD8-1D13-45C0-A810-569914D32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92" y="1383264"/>
            <a:ext cx="5930428" cy="42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06792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Rekonstruksi </a:t>
            </a:r>
            <a:r>
              <a:rPr lang="en-US" dirty="0"/>
              <a:t>FC7 Feature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Kemudian muncullah suatu </a:t>
            </a:r>
            <a:r>
              <a:rPr lang="id-ID" dirty="0">
                <a:solidFill>
                  <a:srgbClr val="C00000"/>
                </a:solidFill>
              </a:rPr>
              <a:t>ide rekonstruksi</a:t>
            </a:r>
          </a:p>
          <a:p>
            <a:r>
              <a:rPr lang="id-ID" dirty="0"/>
              <a:t>Jika kita memiliki sebuah </a:t>
            </a:r>
            <a:r>
              <a:rPr lang="id-ID" dirty="0">
                <a:solidFill>
                  <a:srgbClr val="C00000"/>
                </a:solidFill>
              </a:rPr>
              <a:t>FC7 Feature Code</a:t>
            </a:r>
            <a:r>
              <a:rPr lang="id-ID" dirty="0"/>
              <a:t>,</a:t>
            </a:r>
          </a:p>
          <a:p>
            <a:r>
              <a:rPr lang="id-ID" dirty="0"/>
              <a:t>Bisakah kita </a:t>
            </a:r>
            <a:r>
              <a:rPr lang="id-ID" dirty="0">
                <a:solidFill>
                  <a:srgbClr val="C00000"/>
                </a:solidFill>
              </a:rPr>
              <a:t>mencari</a:t>
            </a:r>
            <a:r>
              <a:rPr lang="id-ID" dirty="0"/>
              <a:t> (mengoptimasi) suatu </a:t>
            </a:r>
            <a:r>
              <a:rPr lang="id-ID" dirty="0">
                <a:solidFill>
                  <a:srgbClr val="C00000"/>
                </a:solidFill>
              </a:rPr>
              <a:t>input citra </a:t>
            </a:r>
            <a:r>
              <a:rPr lang="id-ID" dirty="0"/>
              <a:t>yang akan mendapatkan FC7 Feature tersebut?</a:t>
            </a:r>
            <a:br>
              <a:rPr lang="id-ID" dirty="0"/>
            </a:br>
            <a:r>
              <a:rPr lang="id-ID" dirty="0"/>
              <a:t>(menghasilkan Feature Code </a:t>
            </a:r>
            <a:r>
              <a:rPr lang="id-ID" dirty="0">
                <a:solidFill>
                  <a:srgbClr val="C00000"/>
                </a:solidFill>
              </a:rPr>
              <a:t>paling mirip </a:t>
            </a:r>
            <a:r>
              <a:rPr lang="id-ID" dirty="0"/>
              <a:t>dengan Feature Code yang dicari)</a:t>
            </a:r>
          </a:p>
          <a:p>
            <a:r>
              <a:rPr lang="id-ID" dirty="0"/>
              <a:t>Dan citra hasil haruslah terlihat se-natural mungkin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275C4-9CCA-4D10-AE00-6D788A68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31" y="4042611"/>
            <a:ext cx="5424538" cy="20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90638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Rekonstruksi </a:t>
            </a:r>
            <a:r>
              <a:rPr lang="en-US" dirty="0"/>
              <a:t>Feature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>
                <a:solidFill>
                  <a:srgbClr val="C00000"/>
                </a:solidFill>
              </a:rPr>
              <a:t>Input citra kosong</a:t>
            </a:r>
            <a:r>
              <a:rPr lang="id-ID" dirty="0"/>
              <a:t>, </a:t>
            </a:r>
            <a:r>
              <a:rPr lang="id-ID" dirty="0">
                <a:solidFill>
                  <a:srgbClr val="C00000"/>
                </a:solidFill>
              </a:rPr>
              <a:t>propagasi maju </a:t>
            </a:r>
            <a:r>
              <a:rPr lang="id-ID" dirty="0"/>
              <a:t>hingga layer fitur target </a:t>
            </a:r>
          </a:p>
          <a:p>
            <a:r>
              <a:rPr lang="id-ID" dirty="0"/>
              <a:t>Hitung </a:t>
            </a:r>
            <a:r>
              <a:rPr lang="id-ID" dirty="0">
                <a:solidFill>
                  <a:srgbClr val="C00000"/>
                </a:solidFill>
              </a:rPr>
              <a:t>loss feature code </a:t>
            </a:r>
            <a:r>
              <a:rPr lang="id-ID" dirty="0"/>
              <a:t>dengan target</a:t>
            </a:r>
          </a:p>
          <a:p>
            <a:r>
              <a:rPr lang="id-ID" dirty="0">
                <a:solidFill>
                  <a:srgbClr val="C00000"/>
                </a:solidFill>
              </a:rPr>
              <a:t>Propagasi balik </a:t>
            </a:r>
            <a:r>
              <a:rPr lang="id-ID" dirty="0"/>
              <a:t>hingga mendapat </a:t>
            </a:r>
            <a:r>
              <a:rPr lang="id-ID" dirty="0">
                <a:solidFill>
                  <a:srgbClr val="C00000"/>
                </a:solidFill>
              </a:rPr>
              <a:t>gradien input</a:t>
            </a:r>
          </a:p>
          <a:p>
            <a:r>
              <a:rPr lang="id-ID" dirty="0">
                <a:solidFill>
                  <a:srgbClr val="C00000"/>
                </a:solidFill>
              </a:rPr>
              <a:t>Update</a:t>
            </a:r>
            <a:r>
              <a:rPr lang="id-ID" dirty="0"/>
              <a:t> citra kosong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F59C5F-0C95-467E-A973-20D82681D644}"/>
                  </a:ext>
                </a:extLst>
              </p:cNvPr>
              <p:cNvSpPr/>
              <p:nvPr/>
            </p:nvSpPr>
            <p:spPr>
              <a:xfrm>
                <a:off x="570226" y="3457605"/>
                <a:ext cx="3726789" cy="523092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𝐻𝑥𝑊𝑥𝐶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F59C5F-0C95-467E-A973-20D82681D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" y="3457605"/>
                <a:ext cx="3726789" cy="5230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B817ED0-C899-4897-9DF3-305DBEA5B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31" y="4042611"/>
            <a:ext cx="5424538" cy="20373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A7C288-A0B0-49CB-88D2-3D2ECF86A68F}"/>
              </a:ext>
            </a:extLst>
          </p:cNvPr>
          <p:cNvSpPr/>
          <p:nvPr/>
        </p:nvSpPr>
        <p:spPr>
          <a:xfrm>
            <a:off x="457734" y="4241976"/>
            <a:ext cx="1194603" cy="13328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Zero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F07407-47BD-4754-A6B4-C19715207713}"/>
                  </a:ext>
                </a:extLst>
              </p:cNvPr>
              <p:cNvSpPr/>
              <p:nvPr/>
            </p:nvSpPr>
            <p:spPr>
              <a:xfrm>
                <a:off x="5350684" y="3457605"/>
                <a:ext cx="3195747" cy="523092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none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F07407-47BD-4754-A6B4-C19715207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684" y="3457605"/>
                <a:ext cx="3195747" cy="523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A68F2-DD20-40E6-94D6-C5D5053798EC}"/>
                  </a:ext>
                </a:extLst>
              </p:cNvPr>
              <p:cNvSpPr/>
              <p:nvPr/>
            </p:nvSpPr>
            <p:spPr>
              <a:xfrm>
                <a:off x="4572000" y="5768237"/>
                <a:ext cx="2977966" cy="969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6286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d-ID" sz="1400" dirty="0"/>
                  <a:t> 	</a:t>
                </a:r>
                <a:r>
                  <a:rPr lang="en-US" sz="1400" dirty="0"/>
                  <a:t>= feature </a:t>
                </a:r>
                <a:r>
                  <a:rPr lang="id-ID" sz="1400" dirty="0"/>
                  <a:t>code target</a:t>
                </a:r>
                <a:endParaRPr lang="en-US" sz="1400" dirty="0"/>
              </a:p>
              <a:p>
                <a:pPr>
                  <a:tabLst>
                    <a:tab pos="628650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id-ID" sz="1400" dirty="0"/>
                  <a:t> 	</a:t>
                </a:r>
                <a:r>
                  <a:rPr lang="en-US" sz="1400" dirty="0"/>
                  <a:t>=</a:t>
                </a:r>
                <a:r>
                  <a:rPr lang="id-ID" sz="1400" dirty="0"/>
                  <a:t> feature code optimasi</a:t>
                </a:r>
                <a:endParaRPr lang="en-US" sz="1400" dirty="0"/>
              </a:p>
              <a:p>
                <a:pPr>
                  <a:tabLst>
                    <a:tab pos="62865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d-ID" sz="1400" dirty="0"/>
                  <a:t>	</a:t>
                </a:r>
                <a:r>
                  <a:rPr lang="en-US" sz="1400" dirty="0"/>
                  <a:t>= total variation </a:t>
                </a:r>
                <a:r>
                  <a:rPr lang="id-ID" sz="1400" dirty="0"/>
                  <a:t>reguralisasi untuk memperhalus citra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BA68F2-DD20-40E6-94D6-C5D505379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768237"/>
                <a:ext cx="2977966" cy="969881"/>
              </a:xfrm>
              <a:prstGeom prst="rect">
                <a:avLst/>
              </a:prstGeom>
              <a:blipFill>
                <a:blip r:embed="rId5"/>
                <a:stretch>
                  <a:fillRect l="-613" t="-1258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528537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F373-756B-4675-B60B-7A326505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Rekonstruksi Layer Pool5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B8E0-363B-4B91-8254-93E40089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0"/>
            <a:ext cx="8814723" cy="4999705"/>
          </a:xfrm>
        </p:spPr>
        <p:txBody>
          <a:bodyPr>
            <a:normAutofit/>
          </a:bodyPr>
          <a:lstStyle/>
          <a:p>
            <a:r>
              <a:rPr lang="id-ID" sz="2200" dirty="0"/>
              <a:t>Hasil optimasi citra input dengan target feature code dari </a:t>
            </a:r>
            <a:r>
              <a:rPr lang="id-ID" sz="2200" dirty="0">
                <a:solidFill>
                  <a:srgbClr val="C00000"/>
                </a:solidFill>
              </a:rPr>
              <a:t>layer pool5</a:t>
            </a:r>
            <a:r>
              <a:rPr lang="id-ID" sz="2200" dirty="0"/>
              <a:t>, </a:t>
            </a:r>
            <a:br>
              <a:rPr lang="id-ID" sz="2200" dirty="0"/>
            </a:br>
            <a:r>
              <a:rPr lang="id-ID" sz="2200" dirty="0"/>
              <a:t>layer sebelum FC1</a:t>
            </a:r>
          </a:p>
          <a:p>
            <a:endParaRPr lang="id-ID" sz="2200" dirty="0"/>
          </a:p>
          <a:p>
            <a:endParaRPr lang="id-ID" sz="2200" dirty="0"/>
          </a:p>
          <a:p>
            <a:endParaRPr lang="id-ID" sz="2200" dirty="0"/>
          </a:p>
          <a:p>
            <a:endParaRPr lang="id-ID" sz="2200" dirty="0"/>
          </a:p>
          <a:p>
            <a:endParaRPr lang="id-ID" sz="2200" dirty="0"/>
          </a:p>
          <a:p>
            <a:pPr lvl="1"/>
            <a:endParaRPr lang="id-ID" sz="2000" dirty="0"/>
          </a:p>
          <a:p>
            <a:pPr lvl="1"/>
            <a:endParaRPr lang="id-ID" sz="2000" dirty="0"/>
          </a:p>
          <a:p>
            <a:pPr lvl="1"/>
            <a:endParaRPr lang="id-ID" sz="2000" dirty="0"/>
          </a:p>
          <a:p>
            <a:r>
              <a:rPr lang="id-ID" sz="2200" dirty="0"/>
              <a:t>Feature code terlihat </a:t>
            </a:r>
            <a:r>
              <a:rPr lang="id-ID" sz="2200" dirty="0">
                <a:solidFill>
                  <a:srgbClr val="C00000"/>
                </a:solidFill>
              </a:rPr>
              <a:t>menyimpan cukup banyak informasi piksel </a:t>
            </a:r>
            <a:br>
              <a:rPr lang="id-ID" sz="2200" dirty="0"/>
            </a:br>
            <a:r>
              <a:rPr lang="id-ID" sz="2200" dirty="0"/>
              <a:t>yang bisa direkonstruksi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4F7F-80F4-46D6-969C-0A1417BD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F08DD-85C0-47F2-93DC-C50CD654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7EFDA-5A03-4D73-87D6-AB76C488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B768BB-D7BA-495D-94C7-243F9ABE7E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" y="2288610"/>
            <a:ext cx="8120063" cy="334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28120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F373-756B-4675-B60B-7A326505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Rekonstruksi Layer Pool5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B8E0-363B-4B91-8254-93E40089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0"/>
            <a:ext cx="8814723" cy="4999705"/>
          </a:xfrm>
        </p:spPr>
        <p:txBody>
          <a:bodyPr>
            <a:normAutofit/>
          </a:bodyPr>
          <a:lstStyle/>
          <a:p>
            <a:r>
              <a:rPr lang="id-ID" sz="2200" dirty="0">
                <a:solidFill>
                  <a:srgbClr val="C00000"/>
                </a:solidFill>
              </a:rPr>
              <a:t>Makin</a:t>
            </a:r>
            <a:r>
              <a:rPr lang="id-ID" sz="2200" dirty="0"/>
              <a:t> </a:t>
            </a:r>
            <a:r>
              <a:rPr lang="id-ID" sz="2200" dirty="0">
                <a:solidFill>
                  <a:srgbClr val="C00000"/>
                </a:solidFill>
              </a:rPr>
              <a:t>dalam</a:t>
            </a:r>
            <a:r>
              <a:rPr lang="id-ID" sz="2200" dirty="0"/>
              <a:t> target feature code yang dicari, </a:t>
            </a:r>
            <a:br>
              <a:rPr lang="id-ID" sz="2200" dirty="0"/>
            </a:br>
            <a:r>
              <a:rPr lang="id-ID" sz="2200" dirty="0">
                <a:solidFill>
                  <a:srgbClr val="C00000"/>
                </a:solidFill>
              </a:rPr>
              <a:t>makin</a:t>
            </a:r>
            <a:r>
              <a:rPr lang="id-ID" sz="2200" dirty="0"/>
              <a:t> </a:t>
            </a:r>
            <a:r>
              <a:rPr lang="id-ID" sz="2200" dirty="0">
                <a:solidFill>
                  <a:srgbClr val="C00000"/>
                </a:solidFill>
              </a:rPr>
              <a:t>susah</a:t>
            </a:r>
            <a:r>
              <a:rPr lang="id-ID" sz="2200" dirty="0"/>
              <a:t> untuk direkonstruksi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4F7F-80F4-46D6-969C-0A1417BD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F08DD-85C0-47F2-93DC-C50CD654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7EFDA-5A03-4D73-87D6-AB76C488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3C658AED-8D9C-4B7F-AE1F-BDEBD10EAE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4989" y="2440446"/>
            <a:ext cx="6883563" cy="1011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AEC484-BB67-4B93-BDD0-C3885174B2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7" y="2433403"/>
            <a:ext cx="1816667" cy="1816667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95807AB7-DE1F-4A99-AC1B-40840BC1C3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7203" y="3579197"/>
            <a:ext cx="3932297" cy="99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B869BD9E-B9D4-4ED8-AF88-40C0C06173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07998" y="3559921"/>
            <a:ext cx="2926892" cy="101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591B47DB-22D3-4AD6-9006-8CEC2B3ED4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12761" y="4698672"/>
            <a:ext cx="5880481" cy="99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D0C869-327B-46B9-98C9-86DF36AD9BF6}"/>
              </a:ext>
            </a:extLst>
          </p:cNvPr>
          <p:cNvSpPr/>
          <p:nvPr/>
        </p:nvSpPr>
        <p:spPr>
          <a:xfrm>
            <a:off x="623603" y="4248391"/>
            <a:ext cx="1151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/>
              <a:t>Input citra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93449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Feature Gram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65155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D28-72B5-45F9-8529-ADE0297D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Gram Matrix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5CD2-E336-4A5D-8DBE-62F90808B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Gram Matrix adalah matrix hasil perkalian </a:t>
            </a:r>
            <a:r>
              <a:rPr lang="id-ID" dirty="0">
                <a:solidFill>
                  <a:srgbClr val="C00000"/>
                </a:solidFill>
              </a:rPr>
              <a:t>outer dot product </a:t>
            </a:r>
            <a:r>
              <a:rPr lang="id-ID" dirty="0"/>
              <a:t>suatu matrix </a:t>
            </a:r>
            <a:br>
              <a:rPr lang="id-ID" dirty="0"/>
            </a:br>
            <a:r>
              <a:rPr lang="id-ID" dirty="0"/>
              <a:t>dengan </a:t>
            </a:r>
            <a:r>
              <a:rPr lang="id-ID" dirty="0">
                <a:solidFill>
                  <a:srgbClr val="C00000"/>
                </a:solidFill>
              </a:rPr>
              <a:t>transpose dirinya sendiri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C94E-E5A2-46A7-8D67-F3C82153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A9178-540A-47B8-9A46-31788A7E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EF748-5584-4B23-A5C4-D1C99862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15C658-9527-4ECF-90DD-C91E73BE0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60" y="3715031"/>
            <a:ext cx="3622357" cy="1556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C0E0D3-E234-4632-8963-4661706B1EDD}"/>
                  </a:ext>
                </a:extLst>
              </p:cNvPr>
              <p:cNvSpPr txBox="1"/>
              <p:nvPr/>
            </p:nvSpPr>
            <p:spPr>
              <a:xfrm>
                <a:off x="3679009" y="3092891"/>
                <a:ext cx="1453988" cy="430887"/>
              </a:xfrm>
              <a:prstGeom prst="rect">
                <a:avLst/>
              </a:prstGeom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d-ID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C0E0D3-E234-4632-8963-4661706B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009" y="3092891"/>
                <a:ext cx="145398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147094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D28-72B5-45F9-8529-ADE0297D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Feature 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45CD2-E336-4A5D-8DBE-62F90808B7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</p:spPr>
            <p:txBody>
              <a:bodyPr/>
              <a:lstStyle/>
              <a:p>
                <a:r>
                  <a:rPr lang="id-ID" dirty="0"/>
                  <a:t>Dari sebuah input citra, kita akan mendapatkan output </a:t>
                </a:r>
                <a:r>
                  <a:rPr lang="id-ID" dirty="0">
                    <a:solidFill>
                      <a:srgbClr val="C00000"/>
                    </a:solidFill>
                  </a:rPr>
                  <a:t>volume feature code</a:t>
                </a:r>
              </a:p>
              <a:p>
                <a:r>
                  <a:rPr lang="id-ID" dirty="0"/>
                  <a:t>Setiap output volume feature berukuran </a:t>
                </a:r>
                <a:r>
                  <a:rPr lang="id-ID" dirty="0">
                    <a:solidFill>
                      <a:srgbClr val="C0000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id-ID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d-ID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d-ID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d-ID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d-ID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d-ID" dirty="0">
                    <a:solidFill>
                      <a:srgbClr val="C00000"/>
                    </a:solidFill>
                  </a:rPr>
                  <a:t>]</a:t>
                </a:r>
                <a:endParaRPr lang="id-ID" dirty="0"/>
              </a:p>
              <a:p>
                <a:r>
                  <a:rPr lang="id-ID" dirty="0"/>
                  <a:t>Matrix ciri (aktivasi) sebanyak </a:t>
                </a:r>
                <a14:m>
                  <m:oMath xmlns:m="http://schemas.openxmlformats.org/officeDocument/2006/math">
                    <m:r>
                      <a:rPr lang="id-ID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d-ID" dirty="0">
                    <a:solidFill>
                      <a:srgbClr val="C00000"/>
                    </a:solidFill>
                  </a:rPr>
                  <a:t>-fitur </a:t>
                </a:r>
                <a:r>
                  <a:rPr lang="id-ID" dirty="0"/>
                  <a:t>untuk seluruh </a:t>
                </a:r>
                <a:r>
                  <a:rPr lang="id-ID" dirty="0">
                    <a:solidFill>
                      <a:srgbClr val="C00000"/>
                    </a:solidFill>
                  </a:rPr>
                  <a:t>lokasi spasial [</a:t>
                </a:r>
                <a14:m>
                  <m:oMath xmlns:m="http://schemas.openxmlformats.org/officeDocument/2006/math">
                    <m:r>
                      <a:rPr lang="id-ID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d-ID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d-ID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d-ID" dirty="0">
                    <a:solidFill>
                      <a:srgbClr val="C00000"/>
                    </a:solidFill>
                  </a:rPr>
                  <a:t>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45CD2-E336-4A5D-8DBE-62F90808B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  <a:blipFill>
                <a:blip r:embed="rId2"/>
                <a:stretch>
                  <a:fillRect l="-622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C94E-E5A2-46A7-8D67-F3C82153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A9178-540A-47B8-9A46-31788A7E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EF748-5584-4B23-A5C4-D1C99862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426" name="Picture 425">
            <a:extLst>
              <a:ext uri="{FF2B5EF4-FFF2-40B4-BE49-F238E27FC236}">
                <a16:creationId xmlns:a16="http://schemas.microsoft.com/office/drawing/2014/main" id="{9478131B-0640-451B-BCC7-D1F5542C7E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3" y="3429000"/>
            <a:ext cx="1365320" cy="1424968"/>
          </a:xfrm>
          <a:prstGeom prst="rect">
            <a:avLst/>
          </a:prstGeom>
          <a:scene3d>
            <a:camera prst="isometricRightUp">
              <a:rot lat="2100000" lon="18899998" rev="0"/>
            </a:camera>
            <a:lightRig rig="threePt" dir="t"/>
          </a:scene3d>
        </p:spPr>
      </p:pic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B8B18D1F-950F-4927-AD69-BB24C892564F}"/>
              </a:ext>
            </a:extLst>
          </p:cNvPr>
          <p:cNvCxnSpPr>
            <a:cxnSpLocks/>
          </p:cNvCxnSpPr>
          <p:nvPr/>
        </p:nvCxnSpPr>
        <p:spPr>
          <a:xfrm>
            <a:off x="1513751" y="4122512"/>
            <a:ext cx="627659" cy="27195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E727F6BB-F4ED-4FD0-A3EB-330B733CBB2D}"/>
              </a:ext>
            </a:extLst>
          </p:cNvPr>
          <p:cNvGrpSpPr/>
          <p:nvPr/>
        </p:nvGrpSpPr>
        <p:grpSpPr>
          <a:xfrm>
            <a:off x="2034666" y="3501351"/>
            <a:ext cx="1756284" cy="1995472"/>
            <a:chOff x="6320476" y="2811745"/>
            <a:chExt cx="2572616" cy="3074037"/>
          </a:xfrm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F583FC70-14D1-4216-8582-08636D0CD161}"/>
                </a:ext>
              </a:extLst>
            </p:cNvPr>
            <p:cNvGrpSpPr/>
            <p:nvPr/>
          </p:nvGrpSpPr>
          <p:grpSpPr>
            <a:xfrm>
              <a:off x="6320476" y="2811745"/>
              <a:ext cx="1508760" cy="2529840"/>
              <a:chOff x="792480" y="2202180"/>
              <a:chExt cx="1508760" cy="2529840"/>
            </a:xfrm>
          </p:grpSpPr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A4B5D766-99EF-47DD-BC79-4FA1A0F56374}"/>
                  </a:ext>
                </a:extLst>
              </p:cNvPr>
              <p:cNvSpPr/>
              <p:nvPr/>
            </p:nvSpPr>
            <p:spPr>
              <a:xfrm>
                <a:off x="2164080" y="37947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3DB012A5-24D8-49A5-AEE9-69F9F5D7C44C}"/>
                  </a:ext>
                </a:extLst>
              </p:cNvPr>
              <p:cNvSpPr/>
              <p:nvPr/>
            </p:nvSpPr>
            <p:spPr>
              <a:xfrm>
                <a:off x="2072640" y="38481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0AA1A0EF-8696-447F-9F86-CBE0BDF918A8}"/>
                  </a:ext>
                </a:extLst>
              </p:cNvPr>
              <p:cNvSpPr/>
              <p:nvPr/>
            </p:nvSpPr>
            <p:spPr>
              <a:xfrm>
                <a:off x="1981200" y="39014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930F6F1D-C3C1-42DA-917A-AD3BEDFC85A5}"/>
                  </a:ext>
                </a:extLst>
              </p:cNvPr>
              <p:cNvSpPr/>
              <p:nvPr/>
            </p:nvSpPr>
            <p:spPr>
              <a:xfrm>
                <a:off x="1889760" y="39547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B0946ACE-94EF-4755-9893-6B21998ED1C5}"/>
                  </a:ext>
                </a:extLst>
              </p:cNvPr>
              <p:cNvSpPr/>
              <p:nvPr/>
            </p:nvSpPr>
            <p:spPr>
              <a:xfrm>
                <a:off x="1798320" y="40081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9F762A6-13B6-45CF-A362-185E28083F7A}"/>
                  </a:ext>
                </a:extLst>
              </p:cNvPr>
              <p:cNvSpPr/>
              <p:nvPr/>
            </p:nvSpPr>
            <p:spPr>
              <a:xfrm>
                <a:off x="1706880" y="40614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E2381A4F-7B12-48DB-A61C-B69AEE615BA8}"/>
                  </a:ext>
                </a:extLst>
              </p:cNvPr>
              <p:cNvSpPr/>
              <p:nvPr/>
            </p:nvSpPr>
            <p:spPr>
              <a:xfrm>
                <a:off x="1615440" y="41148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5621BE3-11D3-47D8-8622-9E84BD74F0CC}"/>
                  </a:ext>
                </a:extLst>
              </p:cNvPr>
              <p:cNvSpPr/>
              <p:nvPr/>
            </p:nvSpPr>
            <p:spPr>
              <a:xfrm>
                <a:off x="1524000" y="41681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1202920A-CF76-4D00-A469-6F79A6B4A05D}"/>
                  </a:ext>
                </a:extLst>
              </p:cNvPr>
              <p:cNvSpPr/>
              <p:nvPr/>
            </p:nvSpPr>
            <p:spPr>
              <a:xfrm>
                <a:off x="1432560" y="42214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9A3F5127-2683-41A9-BEAF-3211E5A32FD3}"/>
                  </a:ext>
                </a:extLst>
              </p:cNvPr>
              <p:cNvSpPr/>
              <p:nvPr/>
            </p:nvSpPr>
            <p:spPr>
              <a:xfrm>
                <a:off x="1341120" y="42748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4BF808FE-7771-4554-B22D-640FD39B3D2A}"/>
                  </a:ext>
                </a:extLst>
              </p:cNvPr>
              <p:cNvSpPr/>
              <p:nvPr/>
            </p:nvSpPr>
            <p:spPr>
              <a:xfrm>
                <a:off x="1249680" y="43281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98A06FFE-C6C7-4E51-BE18-93B13F1EFBEC}"/>
                  </a:ext>
                </a:extLst>
              </p:cNvPr>
              <p:cNvSpPr/>
              <p:nvPr/>
            </p:nvSpPr>
            <p:spPr>
              <a:xfrm>
                <a:off x="1158240" y="43815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990D96EB-5935-424D-AB8A-0C33C21AB3FD}"/>
                  </a:ext>
                </a:extLst>
              </p:cNvPr>
              <p:cNvSpPr/>
              <p:nvPr/>
            </p:nvSpPr>
            <p:spPr>
              <a:xfrm>
                <a:off x="1066800" y="44348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2468E9F3-B5CD-4057-9862-5B546B168115}"/>
                  </a:ext>
                </a:extLst>
              </p:cNvPr>
              <p:cNvSpPr/>
              <p:nvPr/>
            </p:nvSpPr>
            <p:spPr>
              <a:xfrm>
                <a:off x="975360" y="44881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64DFA217-4F68-4121-A8E1-F90D0293496C}"/>
                  </a:ext>
                </a:extLst>
              </p:cNvPr>
              <p:cNvSpPr/>
              <p:nvPr/>
            </p:nvSpPr>
            <p:spPr>
              <a:xfrm>
                <a:off x="883920" y="45415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5287194F-0B86-4762-B641-F2AB9E0C1775}"/>
                  </a:ext>
                </a:extLst>
              </p:cNvPr>
              <p:cNvSpPr/>
              <p:nvPr/>
            </p:nvSpPr>
            <p:spPr>
              <a:xfrm>
                <a:off x="792480" y="45948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32152060-D259-423A-85CD-4E224754B3E5}"/>
                  </a:ext>
                </a:extLst>
              </p:cNvPr>
              <p:cNvSpPr/>
              <p:nvPr/>
            </p:nvSpPr>
            <p:spPr>
              <a:xfrm>
                <a:off x="2164080" y="36499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5EAAE68F-323D-4C58-AB24-3A0683942182}"/>
                  </a:ext>
                </a:extLst>
              </p:cNvPr>
              <p:cNvSpPr/>
              <p:nvPr/>
            </p:nvSpPr>
            <p:spPr>
              <a:xfrm>
                <a:off x="2072640" y="37033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5AD7008-64F9-4956-9D7B-CBD7DE5A1011}"/>
                  </a:ext>
                </a:extLst>
              </p:cNvPr>
              <p:cNvSpPr/>
              <p:nvPr/>
            </p:nvSpPr>
            <p:spPr>
              <a:xfrm>
                <a:off x="1981200" y="37566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B8420189-5A55-436D-BEF0-43A9F03AFB67}"/>
                  </a:ext>
                </a:extLst>
              </p:cNvPr>
              <p:cNvSpPr/>
              <p:nvPr/>
            </p:nvSpPr>
            <p:spPr>
              <a:xfrm>
                <a:off x="1889760" y="38100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0900D399-ABE1-4638-B7A4-E911FAF24EC5}"/>
                  </a:ext>
                </a:extLst>
              </p:cNvPr>
              <p:cNvSpPr/>
              <p:nvPr/>
            </p:nvSpPr>
            <p:spPr>
              <a:xfrm>
                <a:off x="1798320" y="38633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93820F74-3BF3-458C-848B-74B0C1064413}"/>
                  </a:ext>
                </a:extLst>
              </p:cNvPr>
              <p:cNvSpPr/>
              <p:nvPr/>
            </p:nvSpPr>
            <p:spPr>
              <a:xfrm>
                <a:off x="1706880" y="39166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C6736560-4216-460B-9049-1FBE692110A3}"/>
                  </a:ext>
                </a:extLst>
              </p:cNvPr>
              <p:cNvSpPr/>
              <p:nvPr/>
            </p:nvSpPr>
            <p:spPr>
              <a:xfrm>
                <a:off x="1615440" y="39700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CDA43BC7-FF4B-4B07-BE19-2DD853E74EAD}"/>
                  </a:ext>
                </a:extLst>
              </p:cNvPr>
              <p:cNvSpPr/>
              <p:nvPr/>
            </p:nvSpPr>
            <p:spPr>
              <a:xfrm>
                <a:off x="1524000" y="40233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9E4E9412-EA65-4B72-92C0-A2C5A860C03C}"/>
                  </a:ext>
                </a:extLst>
              </p:cNvPr>
              <p:cNvSpPr/>
              <p:nvPr/>
            </p:nvSpPr>
            <p:spPr>
              <a:xfrm>
                <a:off x="1432560" y="40767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0DB1C464-D779-4993-BCF3-F0F782D9CC47}"/>
                  </a:ext>
                </a:extLst>
              </p:cNvPr>
              <p:cNvSpPr/>
              <p:nvPr/>
            </p:nvSpPr>
            <p:spPr>
              <a:xfrm>
                <a:off x="1341120" y="41300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5924BB5A-829A-4DF5-AFCD-7D9D1615AEBD}"/>
                  </a:ext>
                </a:extLst>
              </p:cNvPr>
              <p:cNvSpPr/>
              <p:nvPr/>
            </p:nvSpPr>
            <p:spPr>
              <a:xfrm>
                <a:off x="1249680" y="41833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C933A520-71C1-48F6-94A7-BDA4DC8EE480}"/>
                  </a:ext>
                </a:extLst>
              </p:cNvPr>
              <p:cNvSpPr/>
              <p:nvPr/>
            </p:nvSpPr>
            <p:spPr>
              <a:xfrm>
                <a:off x="1158240" y="42367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F722B634-4D15-4DEC-B059-523B51F8EECB}"/>
                  </a:ext>
                </a:extLst>
              </p:cNvPr>
              <p:cNvSpPr/>
              <p:nvPr/>
            </p:nvSpPr>
            <p:spPr>
              <a:xfrm>
                <a:off x="1066800" y="42900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4977C1D0-7BAA-4CF0-B60C-0B6307491E73}"/>
                  </a:ext>
                </a:extLst>
              </p:cNvPr>
              <p:cNvSpPr/>
              <p:nvPr/>
            </p:nvSpPr>
            <p:spPr>
              <a:xfrm>
                <a:off x="975360" y="43434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36FAD365-D7C7-4167-9427-DC0B155D7640}"/>
                  </a:ext>
                </a:extLst>
              </p:cNvPr>
              <p:cNvSpPr/>
              <p:nvPr/>
            </p:nvSpPr>
            <p:spPr>
              <a:xfrm>
                <a:off x="883920" y="43967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9320BDC5-BEAB-446F-A86F-256209BEB6F7}"/>
                  </a:ext>
                </a:extLst>
              </p:cNvPr>
              <p:cNvSpPr/>
              <p:nvPr/>
            </p:nvSpPr>
            <p:spPr>
              <a:xfrm>
                <a:off x="792480" y="44500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EDE8BBF2-30DC-42EB-BB9B-32EE2C78FC3A}"/>
                  </a:ext>
                </a:extLst>
              </p:cNvPr>
              <p:cNvSpPr/>
              <p:nvPr/>
            </p:nvSpPr>
            <p:spPr>
              <a:xfrm>
                <a:off x="2164080" y="35052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664FCA5D-2358-4C32-A82E-000515385A8F}"/>
                  </a:ext>
                </a:extLst>
              </p:cNvPr>
              <p:cNvSpPr/>
              <p:nvPr/>
            </p:nvSpPr>
            <p:spPr>
              <a:xfrm>
                <a:off x="2072640" y="35585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40CF0370-D5B8-42C0-A082-75F0DACA3D79}"/>
                  </a:ext>
                </a:extLst>
              </p:cNvPr>
              <p:cNvSpPr/>
              <p:nvPr/>
            </p:nvSpPr>
            <p:spPr>
              <a:xfrm>
                <a:off x="1981200" y="36118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0DB1FEB-46DC-4C41-8990-D6411A8F3978}"/>
                  </a:ext>
                </a:extLst>
              </p:cNvPr>
              <p:cNvSpPr/>
              <p:nvPr/>
            </p:nvSpPr>
            <p:spPr>
              <a:xfrm>
                <a:off x="1889760" y="36652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8473E1A3-E537-40C4-9DA2-83951461845A}"/>
                  </a:ext>
                </a:extLst>
              </p:cNvPr>
              <p:cNvSpPr/>
              <p:nvPr/>
            </p:nvSpPr>
            <p:spPr>
              <a:xfrm>
                <a:off x="1798320" y="37185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47CFD9D4-39EB-4B7F-920B-12CFC11FFB76}"/>
                  </a:ext>
                </a:extLst>
              </p:cNvPr>
              <p:cNvSpPr/>
              <p:nvPr/>
            </p:nvSpPr>
            <p:spPr>
              <a:xfrm>
                <a:off x="1706880" y="37719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C663107E-D67D-40AE-811A-D4DE599D231F}"/>
                  </a:ext>
                </a:extLst>
              </p:cNvPr>
              <p:cNvSpPr/>
              <p:nvPr/>
            </p:nvSpPr>
            <p:spPr>
              <a:xfrm>
                <a:off x="1615440" y="38252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A58C443F-AC15-4531-88C3-5F9663FC0DCD}"/>
                  </a:ext>
                </a:extLst>
              </p:cNvPr>
              <p:cNvSpPr/>
              <p:nvPr/>
            </p:nvSpPr>
            <p:spPr>
              <a:xfrm>
                <a:off x="1524000" y="38785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579DE8D5-CF4D-4BBF-90D8-951052E7C10E}"/>
                  </a:ext>
                </a:extLst>
              </p:cNvPr>
              <p:cNvSpPr/>
              <p:nvPr/>
            </p:nvSpPr>
            <p:spPr>
              <a:xfrm>
                <a:off x="1432560" y="39319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CC8A0704-B8BF-44C9-9020-253D0E3E0A00}"/>
                  </a:ext>
                </a:extLst>
              </p:cNvPr>
              <p:cNvSpPr/>
              <p:nvPr/>
            </p:nvSpPr>
            <p:spPr>
              <a:xfrm>
                <a:off x="1341120" y="39852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A14F04DC-197D-4ACB-9179-488501E4CD14}"/>
                  </a:ext>
                </a:extLst>
              </p:cNvPr>
              <p:cNvSpPr/>
              <p:nvPr/>
            </p:nvSpPr>
            <p:spPr>
              <a:xfrm>
                <a:off x="1249680" y="40386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A6ED4849-A2EC-45D7-9458-136F3E993095}"/>
                  </a:ext>
                </a:extLst>
              </p:cNvPr>
              <p:cNvSpPr/>
              <p:nvPr/>
            </p:nvSpPr>
            <p:spPr>
              <a:xfrm>
                <a:off x="1158240" y="40919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F64A24C5-E7EF-4F93-B977-D6F544336C95}"/>
                  </a:ext>
                </a:extLst>
              </p:cNvPr>
              <p:cNvSpPr/>
              <p:nvPr/>
            </p:nvSpPr>
            <p:spPr>
              <a:xfrm>
                <a:off x="1066800" y="41452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4127F39F-863D-4B36-8E74-EE3B3E993811}"/>
                  </a:ext>
                </a:extLst>
              </p:cNvPr>
              <p:cNvSpPr/>
              <p:nvPr/>
            </p:nvSpPr>
            <p:spPr>
              <a:xfrm>
                <a:off x="975360" y="41986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70B1D79E-748D-4638-8EF9-D3B2EA390D7B}"/>
                  </a:ext>
                </a:extLst>
              </p:cNvPr>
              <p:cNvSpPr/>
              <p:nvPr/>
            </p:nvSpPr>
            <p:spPr>
              <a:xfrm>
                <a:off x="883920" y="42519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7DC4C516-230B-492B-81D0-97D52F59F036}"/>
                  </a:ext>
                </a:extLst>
              </p:cNvPr>
              <p:cNvSpPr/>
              <p:nvPr/>
            </p:nvSpPr>
            <p:spPr>
              <a:xfrm>
                <a:off x="792480" y="43053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26EC3A85-A2C2-45D5-9AF0-54BB9C8EA446}"/>
                  </a:ext>
                </a:extLst>
              </p:cNvPr>
              <p:cNvSpPr/>
              <p:nvPr/>
            </p:nvSpPr>
            <p:spPr>
              <a:xfrm>
                <a:off x="2164080" y="33604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B52E56E9-EA1F-4495-9910-C0CECE9BB04E}"/>
                  </a:ext>
                </a:extLst>
              </p:cNvPr>
              <p:cNvSpPr/>
              <p:nvPr/>
            </p:nvSpPr>
            <p:spPr>
              <a:xfrm>
                <a:off x="2072640" y="34137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22378594-2109-48FA-A00F-41A4187D0851}"/>
                  </a:ext>
                </a:extLst>
              </p:cNvPr>
              <p:cNvSpPr/>
              <p:nvPr/>
            </p:nvSpPr>
            <p:spPr>
              <a:xfrm>
                <a:off x="1981200" y="34671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13BEE1ED-A850-4E39-8EDA-0AD9EBD42A82}"/>
                  </a:ext>
                </a:extLst>
              </p:cNvPr>
              <p:cNvSpPr/>
              <p:nvPr/>
            </p:nvSpPr>
            <p:spPr>
              <a:xfrm>
                <a:off x="1889760" y="35204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316FCBF3-2DE7-451B-B5B6-8D2C1B601801}"/>
                  </a:ext>
                </a:extLst>
              </p:cNvPr>
              <p:cNvSpPr/>
              <p:nvPr/>
            </p:nvSpPr>
            <p:spPr>
              <a:xfrm>
                <a:off x="1798320" y="35737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5F5C4381-8476-4760-8E1F-68FC9598BDAA}"/>
                  </a:ext>
                </a:extLst>
              </p:cNvPr>
              <p:cNvSpPr/>
              <p:nvPr/>
            </p:nvSpPr>
            <p:spPr>
              <a:xfrm>
                <a:off x="1706880" y="36271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3E54075D-8401-41E6-A80D-B260AAF42386}"/>
                  </a:ext>
                </a:extLst>
              </p:cNvPr>
              <p:cNvSpPr/>
              <p:nvPr/>
            </p:nvSpPr>
            <p:spPr>
              <a:xfrm>
                <a:off x="1615440" y="36804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8765A56A-8963-4ABB-AF03-D11C468EC615}"/>
                  </a:ext>
                </a:extLst>
              </p:cNvPr>
              <p:cNvSpPr/>
              <p:nvPr/>
            </p:nvSpPr>
            <p:spPr>
              <a:xfrm>
                <a:off x="1524000" y="37338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B61A72C3-C3F1-4877-A9A2-8A4F89C504A6}"/>
                  </a:ext>
                </a:extLst>
              </p:cNvPr>
              <p:cNvSpPr/>
              <p:nvPr/>
            </p:nvSpPr>
            <p:spPr>
              <a:xfrm>
                <a:off x="1432560" y="37871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E52E0636-2581-4A82-B772-0A8026A13520}"/>
                  </a:ext>
                </a:extLst>
              </p:cNvPr>
              <p:cNvSpPr/>
              <p:nvPr/>
            </p:nvSpPr>
            <p:spPr>
              <a:xfrm>
                <a:off x="1341120" y="38404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61306216-E9A2-4A01-9B70-FFC6207C3E60}"/>
                  </a:ext>
                </a:extLst>
              </p:cNvPr>
              <p:cNvSpPr/>
              <p:nvPr/>
            </p:nvSpPr>
            <p:spPr>
              <a:xfrm>
                <a:off x="1249680" y="38938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34BC5875-AFAA-498C-AD1B-F9D58D219895}"/>
                  </a:ext>
                </a:extLst>
              </p:cNvPr>
              <p:cNvSpPr/>
              <p:nvPr/>
            </p:nvSpPr>
            <p:spPr>
              <a:xfrm>
                <a:off x="1158240" y="39471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D273C640-BA5F-4391-BCD9-9A07A00426D9}"/>
                  </a:ext>
                </a:extLst>
              </p:cNvPr>
              <p:cNvSpPr/>
              <p:nvPr/>
            </p:nvSpPr>
            <p:spPr>
              <a:xfrm>
                <a:off x="1066800" y="40005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01C646BA-EFB8-4AC5-A5E7-05EE60B5234B}"/>
                  </a:ext>
                </a:extLst>
              </p:cNvPr>
              <p:cNvSpPr/>
              <p:nvPr/>
            </p:nvSpPr>
            <p:spPr>
              <a:xfrm>
                <a:off x="975360" y="40538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BEB73B05-94C0-401C-AA62-720384EF47D1}"/>
                  </a:ext>
                </a:extLst>
              </p:cNvPr>
              <p:cNvSpPr/>
              <p:nvPr/>
            </p:nvSpPr>
            <p:spPr>
              <a:xfrm>
                <a:off x="883920" y="41071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6EBF5519-AA6E-48E0-ACF2-7970CCECE2C4}"/>
                  </a:ext>
                </a:extLst>
              </p:cNvPr>
              <p:cNvSpPr/>
              <p:nvPr/>
            </p:nvSpPr>
            <p:spPr>
              <a:xfrm>
                <a:off x="792480" y="41605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710D9444-AA79-45E6-BAAD-93761C5B1AD4}"/>
                  </a:ext>
                </a:extLst>
              </p:cNvPr>
              <p:cNvSpPr/>
              <p:nvPr/>
            </p:nvSpPr>
            <p:spPr>
              <a:xfrm>
                <a:off x="2164080" y="32156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707BCF22-2028-47D3-B1E4-049C37731400}"/>
                  </a:ext>
                </a:extLst>
              </p:cNvPr>
              <p:cNvSpPr/>
              <p:nvPr/>
            </p:nvSpPr>
            <p:spPr>
              <a:xfrm>
                <a:off x="2072640" y="32689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989FB345-DE0C-4C33-9F2E-5A8FC6914B63}"/>
                  </a:ext>
                </a:extLst>
              </p:cNvPr>
              <p:cNvSpPr/>
              <p:nvPr/>
            </p:nvSpPr>
            <p:spPr>
              <a:xfrm>
                <a:off x="1981200" y="33223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A9EB5D4F-5D7F-4006-8B6A-FE085B5ADCB2}"/>
                  </a:ext>
                </a:extLst>
              </p:cNvPr>
              <p:cNvSpPr/>
              <p:nvPr/>
            </p:nvSpPr>
            <p:spPr>
              <a:xfrm>
                <a:off x="1889760" y="33756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E5654C0E-1785-4EAD-AC19-409BA87AB5C0}"/>
                  </a:ext>
                </a:extLst>
              </p:cNvPr>
              <p:cNvSpPr/>
              <p:nvPr/>
            </p:nvSpPr>
            <p:spPr>
              <a:xfrm>
                <a:off x="1798320" y="34290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6723BC97-6AFC-4EF6-9D1B-5A16CEA2FEFF}"/>
                  </a:ext>
                </a:extLst>
              </p:cNvPr>
              <p:cNvSpPr/>
              <p:nvPr/>
            </p:nvSpPr>
            <p:spPr>
              <a:xfrm>
                <a:off x="1706880" y="34823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369615AD-D50A-4B89-B55B-B6BD41405419}"/>
                  </a:ext>
                </a:extLst>
              </p:cNvPr>
              <p:cNvSpPr/>
              <p:nvPr/>
            </p:nvSpPr>
            <p:spPr>
              <a:xfrm>
                <a:off x="1615440" y="35356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7D353A37-1180-4E23-9F83-DB23C6BFBCB3}"/>
                  </a:ext>
                </a:extLst>
              </p:cNvPr>
              <p:cNvSpPr/>
              <p:nvPr/>
            </p:nvSpPr>
            <p:spPr>
              <a:xfrm>
                <a:off x="1524000" y="35890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3B864850-65EB-4406-B230-912A81EA6DC2}"/>
                  </a:ext>
                </a:extLst>
              </p:cNvPr>
              <p:cNvSpPr/>
              <p:nvPr/>
            </p:nvSpPr>
            <p:spPr>
              <a:xfrm>
                <a:off x="1432560" y="36423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3075F718-A53B-4A57-B211-AAA08C908824}"/>
                  </a:ext>
                </a:extLst>
              </p:cNvPr>
              <p:cNvSpPr/>
              <p:nvPr/>
            </p:nvSpPr>
            <p:spPr>
              <a:xfrm>
                <a:off x="1341120" y="36957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6D7580B0-2481-43E4-8969-BD1A5C64CA8A}"/>
                  </a:ext>
                </a:extLst>
              </p:cNvPr>
              <p:cNvSpPr/>
              <p:nvPr/>
            </p:nvSpPr>
            <p:spPr>
              <a:xfrm>
                <a:off x="1249680" y="37490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2F4988EF-BEA2-4BA8-AC3B-04F542BBD819}"/>
                  </a:ext>
                </a:extLst>
              </p:cNvPr>
              <p:cNvSpPr/>
              <p:nvPr/>
            </p:nvSpPr>
            <p:spPr>
              <a:xfrm>
                <a:off x="1158240" y="38023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0E450A27-9FC1-40BF-A3CD-22AE9CC24BBE}"/>
                  </a:ext>
                </a:extLst>
              </p:cNvPr>
              <p:cNvSpPr/>
              <p:nvPr/>
            </p:nvSpPr>
            <p:spPr>
              <a:xfrm>
                <a:off x="1066800" y="38557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DE9288FC-039A-4C8C-95C8-7E8373314093}"/>
                  </a:ext>
                </a:extLst>
              </p:cNvPr>
              <p:cNvSpPr/>
              <p:nvPr/>
            </p:nvSpPr>
            <p:spPr>
              <a:xfrm>
                <a:off x="975360" y="39090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4FDE2571-89D1-4FAB-B0F7-AB532A11157D}"/>
                  </a:ext>
                </a:extLst>
              </p:cNvPr>
              <p:cNvSpPr/>
              <p:nvPr/>
            </p:nvSpPr>
            <p:spPr>
              <a:xfrm>
                <a:off x="883920" y="39624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ED4F33C4-0E69-4B07-9ECC-8A6710719451}"/>
                  </a:ext>
                </a:extLst>
              </p:cNvPr>
              <p:cNvSpPr/>
              <p:nvPr/>
            </p:nvSpPr>
            <p:spPr>
              <a:xfrm>
                <a:off x="792480" y="40157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759D29CA-DCCD-4072-B5A4-03874ED2C713}"/>
                  </a:ext>
                </a:extLst>
              </p:cNvPr>
              <p:cNvSpPr/>
              <p:nvPr/>
            </p:nvSpPr>
            <p:spPr>
              <a:xfrm>
                <a:off x="2164080" y="30708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90D277D8-A5FE-4830-8336-379667EB1F93}"/>
                  </a:ext>
                </a:extLst>
              </p:cNvPr>
              <p:cNvSpPr/>
              <p:nvPr/>
            </p:nvSpPr>
            <p:spPr>
              <a:xfrm>
                <a:off x="2072640" y="31242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7B9448EF-1A34-42B1-8393-D94C4D493D4D}"/>
                  </a:ext>
                </a:extLst>
              </p:cNvPr>
              <p:cNvSpPr/>
              <p:nvPr/>
            </p:nvSpPr>
            <p:spPr>
              <a:xfrm>
                <a:off x="1981200" y="31775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8B2840A4-45C7-4604-A9EF-A2CCE779F9DD}"/>
                  </a:ext>
                </a:extLst>
              </p:cNvPr>
              <p:cNvSpPr/>
              <p:nvPr/>
            </p:nvSpPr>
            <p:spPr>
              <a:xfrm>
                <a:off x="1889760" y="32308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F669D6DB-633D-499D-B084-D76592AC001D}"/>
                  </a:ext>
                </a:extLst>
              </p:cNvPr>
              <p:cNvSpPr/>
              <p:nvPr/>
            </p:nvSpPr>
            <p:spPr>
              <a:xfrm>
                <a:off x="1798320" y="32842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A2D8928D-8DFB-40FA-8CF2-36DF39A5EDC0}"/>
                  </a:ext>
                </a:extLst>
              </p:cNvPr>
              <p:cNvSpPr/>
              <p:nvPr/>
            </p:nvSpPr>
            <p:spPr>
              <a:xfrm>
                <a:off x="1706880" y="33375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0B7B1D59-E29E-4EF6-8703-D12EEF15388E}"/>
                  </a:ext>
                </a:extLst>
              </p:cNvPr>
              <p:cNvSpPr/>
              <p:nvPr/>
            </p:nvSpPr>
            <p:spPr>
              <a:xfrm>
                <a:off x="1615440" y="33909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79041C35-4D07-4B43-BA6B-A86437F89CA0}"/>
                  </a:ext>
                </a:extLst>
              </p:cNvPr>
              <p:cNvSpPr/>
              <p:nvPr/>
            </p:nvSpPr>
            <p:spPr>
              <a:xfrm>
                <a:off x="1524000" y="34442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0B7D7DBF-7012-41D1-AC81-D27B19BC4A08}"/>
                  </a:ext>
                </a:extLst>
              </p:cNvPr>
              <p:cNvSpPr/>
              <p:nvPr/>
            </p:nvSpPr>
            <p:spPr>
              <a:xfrm>
                <a:off x="1432560" y="34975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40B91951-8FCA-4FC5-892C-D9B5D70EFC0D}"/>
                  </a:ext>
                </a:extLst>
              </p:cNvPr>
              <p:cNvSpPr/>
              <p:nvPr/>
            </p:nvSpPr>
            <p:spPr>
              <a:xfrm>
                <a:off x="1341120" y="35509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76499BBD-4E1A-44BF-B2F9-BCE21D00D363}"/>
                  </a:ext>
                </a:extLst>
              </p:cNvPr>
              <p:cNvSpPr/>
              <p:nvPr/>
            </p:nvSpPr>
            <p:spPr>
              <a:xfrm>
                <a:off x="1249680" y="36042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8D0E013D-A72C-4220-BC45-86849FB2D0EC}"/>
                  </a:ext>
                </a:extLst>
              </p:cNvPr>
              <p:cNvSpPr/>
              <p:nvPr/>
            </p:nvSpPr>
            <p:spPr>
              <a:xfrm>
                <a:off x="1158240" y="36576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FA693D85-7108-489B-B7EC-1B1DFFEAA9D2}"/>
                  </a:ext>
                </a:extLst>
              </p:cNvPr>
              <p:cNvSpPr/>
              <p:nvPr/>
            </p:nvSpPr>
            <p:spPr>
              <a:xfrm>
                <a:off x="1066800" y="37109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AAB4A963-5E5C-482C-AA82-D4AA3D86C10B}"/>
                  </a:ext>
                </a:extLst>
              </p:cNvPr>
              <p:cNvSpPr/>
              <p:nvPr/>
            </p:nvSpPr>
            <p:spPr>
              <a:xfrm>
                <a:off x="975360" y="37642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45CE6305-0A97-4D4D-9B91-8F5499AC0A9F}"/>
                  </a:ext>
                </a:extLst>
              </p:cNvPr>
              <p:cNvSpPr/>
              <p:nvPr/>
            </p:nvSpPr>
            <p:spPr>
              <a:xfrm>
                <a:off x="883920" y="38176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094583AB-134C-45D0-9BE7-EDB4C9F70B75}"/>
                  </a:ext>
                </a:extLst>
              </p:cNvPr>
              <p:cNvSpPr/>
              <p:nvPr/>
            </p:nvSpPr>
            <p:spPr>
              <a:xfrm>
                <a:off x="792480" y="38709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E205086B-8A46-4A3A-BAC2-F993AD0E24FD}"/>
                  </a:ext>
                </a:extLst>
              </p:cNvPr>
              <p:cNvSpPr/>
              <p:nvPr/>
            </p:nvSpPr>
            <p:spPr>
              <a:xfrm>
                <a:off x="2164080" y="29260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5CCB5B2A-57D2-407A-847E-A860564A07CC}"/>
                  </a:ext>
                </a:extLst>
              </p:cNvPr>
              <p:cNvSpPr/>
              <p:nvPr/>
            </p:nvSpPr>
            <p:spPr>
              <a:xfrm>
                <a:off x="2072640" y="29794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B0FC4628-3705-49FE-B8A7-92C5EC46199C}"/>
                  </a:ext>
                </a:extLst>
              </p:cNvPr>
              <p:cNvSpPr/>
              <p:nvPr/>
            </p:nvSpPr>
            <p:spPr>
              <a:xfrm>
                <a:off x="1981200" y="30327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2C044D8B-009A-44FB-90E2-742C7ACFFCD8}"/>
                  </a:ext>
                </a:extLst>
              </p:cNvPr>
              <p:cNvSpPr/>
              <p:nvPr/>
            </p:nvSpPr>
            <p:spPr>
              <a:xfrm>
                <a:off x="1889760" y="30861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CDEEB501-F955-40D2-B234-7409603828EF}"/>
                  </a:ext>
                </a:extLst>
              </p:cNvPr>
              <p:cNvSpPr/>
              <p:nvPr/>
            </p:nvSpPr>
            <p:spPr>
              <a:xfrm>
                <a:off x="1798320" y="31394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CB06CE0F-1243-4CB0-853A-A429D40AC104}"/>
                  </a:ext>
                </a:extLst>
              </p:cNvPr>
              <p:cNvSpPr/>
              <p:nvPr/>
            </p:nvSpPr>
            <p:spPr>
              <a:xfrm>
                <a:off x="1706880" y="31927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951820D2-8A53-4A60-B293-0E45FED2DA85}"/>
                  </a:ext>
                </a:extLst>
              </p:cNvPr>
              <p:cNvSpPr/>
              <p:nvPr/>
            </p:nvSpPr>
            <p:spPr>
              <a:xfrm>
                <a:off x="1615440" y="32461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12E9ABFA-C753-4BD9-8553-620B2ABD500B}"/>
                  </a:ext>
                </a:extLst>
              </p:cNvPr>
              <p:cNvSpPr/>
              <p:nvPr/>
            </p:nvSpPr>
            <p:spPr>
              <a:xfrm>
                <a:off x="1524000" y="32994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AC44D7CC-8A6A-4A7A-88C2-9144B69523D0}"/>
                  </a:ext>
                </a:extLst>
              </p:cNvPr>
              <p:cNvSpPr/>
              <p:nvPr/>
            </p:nvSpPr>
            <p:spPr>
              <a:xfrm>
                <a:off x="1432560" y="33528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4D05C3BC-7844-441E-8DE8-6F35D29DDD5F}"/>
                  </a:ext>
                </a:extLst>
              </p:cNvPr>
              <p:cNvSpPr/>
              <p:nvPr/>
            </p:nvSpPr>
            <p:spPr>
              <a:xfrm>
                <a:off x="1341120" y="34061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DD95ACFA-33FC-4775-8069-9FC1FE52024B}"/>
                  </a:ext>
                </a:extLst>
              </p:cNvPr>
              <p:cNvSpPr/>
              <p:nvPr/>
            </p:nvSpPr>
            <p:spPr>
              <a:xfrm>
                <a:off x="1249680" y="34594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92BD0755-EC36-4D14-9918-1DAB63822C87}"/>
                  </a:ext>
                </a:extLst>
              </p:cNvPr>
              <p:cNvSpPr/>
              <p:nvPr/>
            </p:nvSpPr>
            <p:spPr>
              <a:xfrm>
                <a:off x="1158240" y="35128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419F6A5A-1EB3-4371-8B94-7C482DB67CDD}"/>
                  </a:ext>
                </a:extLst>
              </p:cNvPr>
              <p:cNvSpPr/>
              <p:nvPr/>
            </p:nvSpPr>
            <p:spPr>
              <a:xfrm>
                <a:off x="1066800" y="35661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43834475-E776-4799-BAC3-058FC2C8F2B6}"/>
                  </a:ext>
                </a:extLst>
              </p:cNvPr>
              <p:cNvSpPr/>
              <p:nvPr/>
            </p:nvSpPr>
            <p:spPr>
              <a:xfrm>
                <a:off x="975360" y="36195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C45D53CA-982A-4803-B00D-8CA5D031AB78}"/>
                  </a:ext>
                </a:extLst>
              </p:cNvPr>
              <p:cNvSpPr/>
              <p:nvPr/>
            </p:nvSpPr>
            <p:spPr>
              <a:xfrm>
                <a:off x="883920" y="36728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935B3858-A8D7-4BAF-B900-82C33283E92D}"/>
                  </a:ext>
                </a:extLst>
              </p:cNvPr>
              <p:cNvSpPr/>
              <p:nvPr/>
            </p:nvSpPr>
            <p:spPr>
              <a:xfrm>
                <a:off x="792480" y="37261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722A6C9E-56CC-4478-ABC1-B5F78FFEF837}"/>
                  </a:ext>
                </a:extLst>
              </p:cNvPr>
              <p:cNvSpPr/>
              <p:nvPr/>
            </p:nvSpPr>
            <p:spPr>
              <a:xfrm>
                <a:off x="2164080" y="27813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BD8AD88A-52D5-43B5-A131-A4FDD500E208}"/>
                  </a:ext>
                </a:extLst>
              </p:cNvPr>
              <p:cNvSpPr/>
              <p:nvPr/>
            </p:nvSpPr>
            <p:spPr>
              <a:xfrm>
                <a:off x="2072640" y="28346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7BF8EAF6-F2C0-4E0A-BA74-63B9866373CB}"/>
                  </a:ext>
                </a:extLst>
              </p:cNvPr>
              <p:cNvSpPr/>
              <p:nvPr/>
            </p:nvSpPr>
            <p:spPr>
              <a:xfrm>
                <a:off x="1981200" y="28879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618B86AF-F5CA-4BC7-AA3D-C8D28D898973}"/>
                  </a:ext>
                </a:extLst>
              </p:cNvPr>
              <p:cNvSpPr/>
              <p:nvPr/>
            </p:nvSpPr>
            <p:spPr>
              <a:xfrm>
                <a:off x="1889760" y="29413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70385D8-97A4-46C8-8400-41574100BECE}"/>
                  </a:ext>
                </a:extLst>
              </p:cNvPr>
              <p:cNvSpPr/>
              <p:nvPr/>
            </p:nvSpPr>
            <p:spPr>
              <a:xfrm>
                <a:off x="1798320" y="29946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A3667324-2E03-44D1-90B1-B6BDAE46926C}"/>
                  </a:ext>
                </a:extLst>
              </p:cNvPr>
              <p:cNvSpPr/>
              <p:nvPr/>
            </p:nvSpPr>
            <p:spPr>
              <a:xfrm>
                <a:off x="1706880" y="30480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981BEB7B-F2C3-4DBE-B48E-4B28B6A26951}"/>
                  </a:ext>
                </a:extLst>
              </p:cNvPr>
              <p:cNvSpPr/>
              <p:nvPr/>
            </p:nvSpPr>
            <p:spPr>
              <a:xfrm>
                <a:off x="1615440" y="31013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3CA5A409-088F-494D-A044-7D9C4A845BE8}"/>
                  </a:ext>
                </a:extLst>
              </p:cNvPr>
              <p:cNvSpPr/>
              <p:nvPr/>
            </p:nvSpPr>
            <p:spPr>
              <a:xfrm>
                <a:off x="1524000" y="31546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8EB2F052-DF33-4F49-8DA7-8B44020CE8A8}"/>
                  </a:ext>
                </a:extLst>
              </p:cNvPr>
              <p:cNvSpPr/>
              <p:nvPr/>
            </p:nvSpPr>
            <p:spPr>
              <a:xfrm>
                <a:off x="1432560" y="32080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65F3A34B-1262-47CD-AAEE-18FAB6C209CD}"/>
                  </a:ext>
                </a:extLst>
              </p:cNvPr>
              <p:cNvSpPr/>
              <p:nvPr/>
            </p:nvSpPr>
            <p:spPr>
              <a:xfrm>
                <a:off x="1341120" y="32613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1535F8C2-47EE-49D7-9D4D-E53FE92740F4}"/>
                  </a:ext>
                </a:extLst>
              </p:cNvPr>
              <p:cNvSpPr/>
              <p:nvPr/>
            </p:nvSpPr>
            <p:spPr>
              <a:xfrm>
                <a:off x="1249680" y="33147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C08D14CB-9CD1-4064-B522-D88B5739F065}"/>
                  </a:ext>
                </a:extLst>
              </p:cNvPr>
              <p:cNvSpPr/>
              <p:nvPr/>
            </p:nvSpPr>
            <p:spPr>
              <a:xfrm>
                <a:off x="1158240" y="33680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DB7ACB6-465B-4AB0-84B4-DAA6A0D1EDB3}"/>
                  </a:ext>
                </a:extLst>
              </p:cNvPr>
              <p:cNvSpPr/>
              <p:nvPr/>
            </p:nvSpPr>
            <p:spPr>
              <a:xfrm>
                <a:off x="1066800" y="34213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28D7B234-148F-415B-9AC2-BDE06213A0F0}"/>
                  </a:ext>
                </a:extLst>
              </p:cNvPr>
              <p:cNvSpPr/>
              <p:nvPr/>
            </p:nvSpPr>
            <p:spPr>
              <a:xfrm>
                <a:off x="975360" y="34747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8A780A72-1C44-4203-AEFF-26C51D4CCFB8}"/>
                  </a:ext>
                </a:extLst>
              </p:cNvPr>
              <p:cNvSpPr/>
              <p:nvPr/>
            </p:nvSpPr>
            <p:spPr>
              <a:xfrm>
                <a:off x="883920" y="35280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87D4A291-76DF-44ED-A93E-9CB12CCC2787}"/>
                  </a:ext>
                </a:extLst>
              </p:cNvPr>
              <p:cNvSpPr/>
              <p:nvPr/>
            </p:nvSpPr>
            <p:spPr>
              <a:xfrm>
                <a:off x="792480" y="35814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0C452FB2-3FF8-4826-8867-CDB14B70EEBC}"/>
                  </a:ext>
                </a:extLst>
              </p:cNvPr>
              <p:cNvSpPr/>
              <p:nvPr/>
            </p:nvSpPr>
            <p:spPr>
              <a:xfrm>
                <a:off x="2164080" y="26365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CD329004-E670-4F46-B425-08D8F7722FDA}"/>
                  </a:ext>
                </a:extLst>
              </p:cNvPr>
              <p:cNvSpPr/>
              <p:nvPr/>
            </p:nvSpPr>
            <p:spPr>
              <a:xfrm>
                <a:off x="2072640" y="26898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3009A1D3-3D44-4F3A-9482-9382D5884883}"/>
                  </a:ext>
                </a:extLst>
              </p:cNvPr>
              <p:cNvSpPr/>
              <p:nvPr/>
            </p:nvSpPr>
            <p:spPr>
              <a:xfrm>
                <a:off x="1981200" y="27432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451A71C6-2D6A-4CB4-B6F4-2DD7E8BE777E}"/>
                  </a:ext>
                </a:extLst>
              </p:cNvPr>
              <p:cNvSpPr/>
              <p:nvPr/>
            </p:nvSpPr>
            <p:spPr>
              <a:xfrm>
                <a:off x="1889760" y="27965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7D59BA09-E79F-4C0B-B238-458847605CDA}"/>
                  </a:ext>
                </a:extLst>
              </p:cNvPr>
              <p:cNvSpPr/>
              <p:nvPr/>
            </p:nvSpPr>
            <p:spPr>
              <a:xfrm>
                <a:off x="1798320" y="28498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8E285E80-83EE-4BEB-B79C-834625E6690E}"/>
                  </a:ext>
                </a:extLst>
              </p:cNvPr>
              <p:cNvSpPr/>
              <p:nvPr/>
            </p:nvSpPr>
            <p:spPr>
              <a:xfrm>
                <a:off x="1706880" y="29032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3D5B606A-9FB8-4874-88AD-3771CF580F04}"/>
                  </a:ext>
                </a:extLst>
              </p:cNvPr>
              <p:cNvSpPr/>
              <p:nvPr/>
            </p:nvSpPr>
            <p:spPr>
              <a:xfrm>
                <a:off x="1615440" y="29565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2302E6BE-457D-4B45-829D-46593AF99A2C}"/>
                  </a:ext>
                </a:extLst>
              </p:cNvPr>
              <p:cNvSpPr/>
              <p:nvPr/>
            </p:nvSpPr>
            <p:spPr>
              <a:xfrm>
                <a:off x="1524000" y="30099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1DE4FE1B-A97C-489E-B258-0959D98EE091}"/>
                  </a:ext>
                </a:extLst>
              </p:cNvPr>
              <p:cNvSpPr/>
              <p:nvPr/>
            </p:nvSpPr>
            <p:spPr>
              <a:xfrm>
                <a:off x="1432560" y="30632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D4A29B88-D126-4628-B1A4-EFD415AEFEE7}"/>
                  </a:ext>
                </a:extLst>
              </p:cNvPr>
              <p:cNvSpPr/>
              <p:nvPr/>
            </p:nvSpPr>
            <p:spPr>
              <a:xfrm>
                <a:off x="1341120" y="31165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F514CDA2-2094-4AEE-AF91-20E1634F1C48}"/>
                  </a:ext>
                </a:extLst>
              </p:cNvPr>
              <p:cNvSpPr/>
              <p:nvPr/>
            </p:nvSpPr>
            <p:spPr>
              <a:xfrm>
                <a:off x="1249680" y="31699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97F6C48A-0D6D-496F-88EA-9861B50CD436}"/>
                  </a:ext>
                </a:extLst>
              </p:cNvPr>
              <p:cNvSpPr/>
              <p:nvPr/>
            </p:nvSpPr>
            <p:spPr>
              <a:xfrm>
                <a:off x="1158240" y="32232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9F408D9B-C71D-4117-A32D-4591D470025F}"/>
                  </a:ext>
                </a:extLst>
              </p:cNvPr>
              <p:cNvSpPr/>
              <p:nvPr/>
            </p:nvSpPr>
            <p:spPr>
              <a:xfrm>
                <a:off x="1066800" y="32766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C336FCEA-F075-4F25-9448-7E4BB415443F}"/>
                  </a:ext>
                </a:extLst>
              </p:cNvPr>
              <p:cNvSpPr/>
              <p:nvPr/>
            </p:nvSpPr>
            <p:spPr>
              <a:xfrm>
                <a:off x="975360" y="33299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049F7A97-C090-4757-AF3D-2FB62753323F}"/>
                  </a:ext>
                </a:extLst>
              </p:cNvPr>
              <p:cNvSpPr/>
              <p:nvPr/>
            </p:nvSpPr>
            <p:spPr>
              <a:xfrm>
                <a:off x="883920" y="33832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DED52893-7C3C-4767-BA3C-4F9B9023E517}"/>
                  </a:ext>
                </a:extLst>
              </p:cNvPr>
              <p:cNvSpPr/>
              <p:nvPr/>
            </p:nvSpPr>
            <p:spPr>
              <a:xfrm>
                <a:off x="792480" y="34366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050E938F-A33A-4D27-B217-2B50EE49EDAC}"/>
                  </a:ext>
                </a:extLst>
              </p:cNvPr>
              <p:cNvSpPr/>
              <p:nvPr/>
            </p:nvSpPr>
            <p:spPr>
              <a:xfrm>
                <a:off x="2164080" y="24917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F698764D-5EB4-4451-9805-30EB125F936E}"/>
                  </a:ext>
                </a:extLst>
              </p:cNvPr>
              <p:cNvSpPr/>
              <p:nvPr/>
            </p:nvSpPr>
            <p:spPr>
              <a:xfrm>
                <a:off x="2072640" y="25450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A4CB9F9E-676F-497A-B2F0-7D7D89060909}"/>
                  </a:ext>
                </a:extLst>
              </p:cNvPr>
              <p:cNvSpPr/>
              <p:nvPr/>
            </p:nvSpPr>
            <p:spPr>
              <a:xfrm>
                <a:off x="1981200" y="25984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BF20132D-DA31-4793-B8A9-1CDE6AD2C5AD}"/>
                  </a:ext>
                </a:extLst>
              </p:cNvPr>
              <p:cNvSpPr/>
              <p:nvPr/>
            </p:nvSpPr>
            <p:spPr>
              <a:xfrm>
                <a:off x="1889760" y="26517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F8D48C6C-E0D9-4F4F-AF59-128AF8C5F753}"/>
                  </a:ext>
                </a:extLst>
              </p:cNvPr>
              <p:cNvSpPr/>
              <p:nvPr/>
            </p:nvSpPr>
            <p:spPr>
              <a:xfrm>
                <a:off x="1798320" y="27051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B1EAF89D-90C2-4AC3-9323-6C4939E2032D}"/>
                  </a:ext>
                </a:extLst>
              </p:cNvPr>
              <p:cNvSpPr/>
              <p:nvPr/>
            </p:nvSpPr>
            <p:spPr>
              <a:xfrm>
                <a:off x="1706880" y="27584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A5D7EF96-480E-4912-B448-9395766E60AB}"/>
                  </a:ext>
                </a:extLst>
              </p:cNvPr>
              <p:cNvSpPr/>
              <p:nvPr/>
            </p:nvSpPr>
            <p:spPr>
              <a:xfrm>
                <a:off x="1615440" y="28117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CC528E3A-EC3A-4EA9-AA34-26221671169A}"/>
                  </a:ext>
                </a:extLst>
              </p:cNvPr>
              <p:cNvSpPr/>
              <p:nvPr/>
            </p:nvSpPr>
            <p:spPr>
              <a:xfrm>
                <a:off x="1524000" y="28651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8B99478D-3E8C-49B3-AFAC-E30EC09BFC66}"/>
                  </a:ext>
                </a:extLst>
              </p:cNvPr>
              <p:cNvSpPr/>
              <p:nvPr/>
            </p:nvSpPr>
            <p:spPr>
              <a:xfrm>
                <a:off x="1432560" y="29184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B1F42E9E-A274-49F2-B6B5-936529EB9C19}"/>
                  </a:ext>
                </a:extLst>
              </p:cNvPr>
              <p:cNvSpPr/>
              <p:nvPr/>
            </p:nvSpPr>
            <p:spPr>
              <a:xfrm>
                <a:off x="1341120" y="29718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B960527E-0054-4217-A6AA-0D3360D2BE63}"/>
                  </a:ext>
                </a:extLst>
              </p:cNvPr>
              <p:cNvSpPr/>
              <p:nvPr/>
            </p:nvSpPr>
            <p:spPr>
              <a:xfrm>
                <a:off x="1249680" y="30251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735A4C54-48A6-4AAA-9C71-F6503D2A85AE}"/>
                  </a:ext>
                </a:extLst>
              </p:cNvPr>
              <p:cNvSpPr/>
              <p:nvPr/>
            </p:nvSpPr>
            <p:spPr>
              <a:xfrm>
                <a:off x="1158240" y="30784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97A11A36-612D-41AD-B2AD-BA5E6F8B1EDA}"/>
                  </a:ext>
                </a:extLst>
              </p:cNvPr>
              <p:cNvSpPr/>
              <p:nvPr/>
            </p:nvSpPr>
            <p:spPr>
              <a:xfrm>
                <a:off x="1066800" y="31318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6D8E1874-A81A-49C3-8FC7-A7E92682D3C6}"/>
                  </a:ext>
                </a:extLst>
              </p:cNvPr>
              <p:cNvSpPr/>
              <p:nvPr/>
            </p:nvSpPr>
            <p:spPr>
              <a:xfrm>
                <a:off x="975360" y="31851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614E4BAF-51F7-4E86-97E3-8F67C11BF0D1}"/>
                  </a:ext>
                </a:extLst>
              </p:cNvPr>
              <p:cNvSpPr/>
              <p:nvPr/>
            </p:nvSpPr>
            <p:spPr>
              <a:xfrm>
                <a:off x="883920" y="32385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4923781B-2844-4B8D-9114-F5C17F5889D9}"/>
                  </a:ext>
                </a:extLst>
              </p:cNvPr>
              <p:cNvSpPr/>
              <p:nvPr/>
            </p:nvSpPr>
            <p:spPr>
              <a:xfrm>
                <a:off x="792480" y="32918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5392814F-8C77-4F56-9903-76A372BB3A01}"/>
                  </a:ext>
                </a:extLst>
              </p:cNvPr>
              <p:cNvSpPr/>
              <p:nvPr/>
            </p:nvSpPr>
            <p:spPr>
              <a:xfrm>
                <a:off x="2164080" y="23469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133E87BF-F5D8-4623-91E9-99BED82FD671}"/>
                  </a:ext>
                </a:extLst>
              </p:cNvPr>
              <p:cNvSpPr/>
              <p:nvPr/>
            </p:nvSpPr>
            <p:spPr>
              <a:xfrm>
                <a:off x="2072640" y="24003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376619E2-7B18-4324-826D-0E639E4D3C60}"/>
                  </a:ext>
                </a:extLst>
              </p:cNvPr>
              <p:cNvSpPr/>
              <p:nvPr/>
            </p:nvSpPr>
            <p:spPr>
              <a:xfrm>
                <a:off x="1981200" y="24536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002A19F0-72E1-42BB-BA6A-6C1EEDA67A37}"/>
                  </a:ext>
                </a:extLst>
              </p:cNvPr>
              <p:cNvSpPr/>
              <p:nvPr/>
            </p:nvSpPr>
            <p:spPr>
              <a:xfrm>
                <a:off x="1889760" y="25069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51E194FC-BFE5-4003-A98B-91809ECDB18E}"/>
                  </a:ext>
                </a:extLst>
              </p:cNvPr>
              <p:cNvSpPr/>
              <p:nvPr/>
            </p:nvSpPr>
            <p:spPr>
              <a:xfrm>
                <a:off x="1798320" y="25603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C9CFDECC-EDA2-4F68-8B11-54B2A9F86066}"/>
                  </a:ext>
                </a:extLst>
              </p:cNvPr>
              <p:cNvSpPr/>
              <p:nvPr/>
            </p:nvSpPr>
            <p:spPr>
              <a:xfrm>
                <a:off x="1706880" y="26136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3C7F44D3-6129-4FD8-8118-62D928023E13}"/>
                  </a:ext>
                </a:extLst>
              </p:cNvPr>
              <p:cNvSpPr/>
              <p:nvPr/>
            </p:nvSpPr>
            <p:spPr>
              <a:xfrm>
                <a:off x="1615440" y="26670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6153B6BD-CCC7-4051-BA5B-AAC6A5D7CE33}"/>
                  </a:ext>
                </a:extLst>
              </p:cNvPr>
              <p:cNvSpPr/>
              <p:nvPr/>
            </p:nvSpPr>
            <p:spPr>
              <a:xfrm>
                <a:off x="1524000" y="27203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69C80D9C-0B75-480F-8C77-D51B3996BD1B}"/>
                  </a:ext>
                </a:extLst>
              </p:cNvPr>
              <p:cNvSpPr/>
              <p:nvPr/>
            </p:nvSpPr>
            <p:spPr>
              <a:xfrm>
                <a:off x="1432560" y="27736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F16BF254-2F1A-4C5F-8003-2DF56FBAF923}"/>
                  </a:ext>
                </a:extLst>
              </p:cNvPr>
              <p:cNvSpPr/>
              <p:nvPr/>
            </p:nvSpPr>
            <p:spPr>
              <a:xfrm>
                <a:off x="1341120" y="28270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48CCA02F-943B-4558-BC0B-755F9AC363F3}"/>
                  </a:ext>
                </a:extLst>
              </p:cNvPr>
              <p:cNvSpPr/>
              <p:nvPr/>
            </p:nvSpPr>
            <p:spPr>
              <a:xfrm>
                <a:off x="1249680" y="28803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21A032F7-083D-4D58-BBD8-D7DD557D20AE}"/>
                  </a:ext>
                </a:extLst>
              </p:cNvPr>
              <p:cNvSpPr/>
              <p:nvPr/>
            </p:nvSpPr>
            <p:spPr>
              <a:xfrm>
                <a:off x="1158240" y="29337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E9510D97-1D94-4562-B135-73024BB12913}"/>
                  </a:ext>
                </a:extLst>
              </p:cNvPr>
              <p:cNvSpPr/>
              <p:nvPr/>
            </p:nvSpPr>
            <p:spPr>
              <a:xfrm>
                <a:off x="1066800" y="29870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EA0B6BD9-DC2B-4DB8-AEF3-0A9C7F596A28}"/>
                  </a:ext>
                </a:extLst>
              </p:cNvPr>
              <p:cNvSpPr/>
              <p:nvPr/>
            </p:nvSpPr>
            <p:spPr>
              <a:xfrm>
                <a:off x="975360" y="30403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4355E231-BE76-494F-A0BE-F8E8DB84E24A}"/>
                  </a:ext>
                </a:extLst>
              </p:cNvPr>
              <p:cNvSpPr/>
              <p:nvPr/>
            </p:nvSpPr>
            <p:spPr>
              <a:xfrm>
                <a:off x="883920" y="30937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2E8E585B-3D12-47FC-B924-1E33054AB19C}"/>
                  </a:ext>
                </a:extLst>
              </p:cNvPr>
              <p:cNvSpPr/>
              <p:nvPr/>
            </p:nvSpPr>
            <p:spPr>
              <a:xfrm>
                <a:off x="792480" y="31470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3CEAE9F8-EA6B-44BD-8795-74DF3CFAB55C}"/>
                  </a:ext>
                </a:extLst>
              </p:cNvPr>
              <p:cNvSpPr/>
              <p:nvPr/>
            </p:nvSpPr>
            <p:spPr>
              <a:xfrm>
                <a:off x="2164080" y="22021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C81E34D5-DA6D-4496-99EA-A4FB9B3B828C}"/>
                  </a:ext>
                </a:extLst>
              </p:cNvPr>
              <p:cNvSpPr/>
              <p:nvPr/>
            </p:nvSpPr>
            <p:spPr>
              <a:xfrm>
                <a:off x="2072640" y="22555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F1BB449A-7F51-459F-B517-4EFC32F9103A}"/>
                  </a:ext>
                </a:extLst>
              </p:cNvPr>
              <p:cNvSpPr/>
              <p:nvPr/>
            </p:nvSpPr>
            <p:spPr>
              <a:xfrm>
                <a:off x="1981200" y="23088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A7314E4F-20E1-4B05-96B9-57B2EB1A64C3}"/>
                  </a:ext>
                </a:extLst>
              </p:cNvPr>
              <p:cNvSpPr/>
              <p:nvPr/>
            </p:nvSpPr>
            <p:spPr>
              <a:xfrm>
                <a:off x="1889760" y="23622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8BF8A4E4-8E24-4766-BEC3-81F91DED6FC3}"/>
                  </a:ext>
                </a:extLst>
              </p:cNvPr>
              <p:cNvSpPr/>
              <p:nvPr/>
            </p:nvSpPr>
            <p:spPr>
              <a:xfrm>
                <a:off x="1798320" y="24155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60EA12F7-C3AD-4E62-B5F4-7FC140926297}"/>
                  </a:ext>
                </a:extLst>
              </p:cNvPr>
              <p:cNvSpPr/>
              <p:nvPr/>
            </p:nvSpPr>
            <p:spPr>
              <a:xfrm>
                <a:off x="1706880" y="24688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4C516846-DA78-45A2-B6A6-0F1FEE962BF6}"/>
                  </a:ext>
                </a:extLst>
              </p:cNvPr>
              <p:cNvSpPr/>
              <p:nvPr/>
            </p:nvSpPr>
            <p:spPr>
              <a:xfrm>
                <a:off x="1615440" y="25222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BAED0783-8751-441A-BA02-D0F4A053ACDD}"/>
                  </a:ext>
                </a:extLst>
              </p:cNvPr>
              <p:cNvSpPr/>
              <p:nvPr/>
            </p:nvSpPr>
            <p:spPr>
              <a:xfrm>
                <a:off x="1524000" y="25755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23476F17-CA3D-49D6-B0B5-2BAB676C18D1}"/>
                  </a:ext>
                </a:extLst>
              </p:cNvPr>
              <p:cNvSpPr/>
              <p:nvPr/>
            </p:nvSpPr>
            <p:spPr>
              <a:xfrm>
                <a:off x="1432560" y="26289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38529940-CEAD-4198-A9CA-BC22EFAF8516}"/>
                  </a:ext>
                </a:extLst>
              </p:cNvPr>
              <p:cNvSpPr/>
              <p:nvPr/>
            </p:nvSpPr>
            <p:spPr>
              <a:xfrm>
                <a:off x="1341120" y="26822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B10705EB-6E34-451B-BEE9-A99E23DCD7B8}"/>
                  </a:ext>
                </a:extLst>
              </p:cNvPr>
              <p:cNvSpPr/>
              <p:nvPr/>
            </p:nvSpPr>
            <p:spPr>
              <a:xfrm>
                <a:off x="1249680" y="27355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DC2D7CD3-638B-4E83-9ED2-C1D2EB30F7C8}"/>
                  </a:ext>
                </a:extLst>
              </p:cNvPr>
              <p:cNvSpPr/>
              <p:nvPr/>
            </p:nvSpPr>
            <p:spPr>
              <a:xfrm>
                <a:off x="1158240" y="27889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62484F20-2664-4B54-8903-2B1FF35611EE}"/>
                  </a:ext>
                </a:extLst>
              </p:cNvPr>
              <p:cNvSpPr/>
              <p:nvPr/>
            </p:nvSpPr>
            <p:spPr>
              <a:xfrm>
                <a:off x="1066800" y="28422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1E37A949-C1BD-4CD1-949D-44834CBDCA8E}"/>
                  </a:ext>
                </a:extLst>
              </p:cNvPr>
              <p:cNvSpPr/>
              <p:nvPr/>
            </p:nvSpPr>
            <p:spPr>
              <a:xfrm>
                <a:off x="975360" y="28956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48DD245C-9305-4920-B3C0-6CDB6C8D0173}"/>
                  </a:ext>
                </a:extLst>
              </p:cNvPr>
              <p:cNvSpPr/>
              <p:nvPr/>
            </p:nvSpPr>
            <p:spPr>
              <a:xfrm>
                <a:off x="883920" y="29489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E5981764-A95B-4CE5-8146-48C40230F5CF}"/>
                  </a:ext>
                </a:extLst>
              </p:cNvPr>
              <p:cNvSpPr/>
              <p:nvPr/>
            </p:nvSpPr>
            <p:spPr>
              <a:xfrm>
                <a:off x="792480" y="30022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9BEE8A74-A70A-41D8-94E4-91B58836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060" y="2892387"/>
              <a:ext cx="2402032" cy="2993395"/>
            </a:xfrm>
            <a:prstGeom prst="rect">
              <a:avLst/>
            </a:prstGeom>
          </p:spPr>
        </p:pic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4977E02C-2004-496D-8963-2DAA908BFE92}"/>
              </a:ext>
            </a:extLst>
          </p:cNvPr>
          <p:cNvGrpSpPr/>
          <p:nvPr/>
        </p:nvGrpSpPr>
        <p:grpSpPr>
          <a:xfrm>
            <a:off x="1952186" y="5333219"/>
            <a:ext cx="633144" cy="349782"/>
            <a:chOff x="2710749" y="5137773"/>
            <a:chExt cx="927431" cy="538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E3B1673E-8141-4A97-B94A-3DF7393C287B}"/>
                    </a:ext>
                  </a:extLst>
                </p:cNvPr>
                <p:cNvSpPr/>
                <p:nvPr/>
              </p:nvSpPr>
              <p:spPr>
                <a:xfrm>
                  <a:off x="2854056" y="5307281"/>
                  <a:ext cx="3795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4056" y="5307281"/>
                  <a:ext cx="37952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id="{47AA8013-1890-45D5-BEE0-ACFEDAC809BF}"/>
                </a:ext>
              </a:extLst>
            </p:cNvPr>
            <p:cNvCxnSpPr>
              <a:cxnSpLocks/>
            </p:cNvCxnSpPr>
            <p:nvPr/>
          </p:nvCxnSpPr>
          <p:spPr>
            <a:xfrm>
              <a:off x="2710749" y="5137773"/>
              <a:ext cx="927431" cy="401555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3BDEE80-9C40-4C2D-B2EA-6E8EE35CD8DD}"/>
              </a:ext>
            </a:extLst>
          </p:cNvPr>
          <p:cNvGrpSpPr/>
          <p:nvPr/>
        </p:nvGrpSpPr>
        <p:grpSpPr>
          <a:xfrm>
            <a:off x="2978248" y="5152652"/>
            <a:ext cx="835520" cy="467830"/>
            <a:chOff x="4118240" y="4760428"/>
            <a:chExt cx="1223876" cy="720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88F98931-654E-4963-846A-9B1C39D8EF79}"/>
                    </a:ext>
                  </a:extLst>
                </p:cNvPr>
                <p:cNvSpPr/>
                <p:nvPr/>
              </p:nvSpPr>
              <p:spPr>
                <a:xfrm>
                  <a:off x="4758320" y="5111789"/>
                  <a:ext cx="443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320" y="5111789"/>
                  <a:ext cx="4430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9" name="Straight Arrow Connector 628">
              <a:extLst>
                <a:ext uri="{FF2B5EF4-FFF2-40B4-BE49-F238E27FC236}">
                  <a16:creationId xmlns:a16="http://schemas.microsoft.com/office/drawing/2014/main" id="{01B43276-8CD9-4084-AA76-857F8A0A7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8240" y="4760428"/>
              <a:ext cx="1223876" cy="720694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4EA76FC5-6996-433D-AE87-D3BFFF4C9AA7}"/>
              </a:ext>
            </a:extLst>
          </p:cNvPr>
          <p:cNvGrpSpPr/>
          <p:nvPr/>
        </p:nvGrpSpPr>
        <p:grpSpPr>
          <a:xfrm>
            <a:off x="3980860" y="3868615"/>
            <a:ext cx="323568" cy="1013556"/>
            <a:chOff x="5496122" y="2941455"/>
            <a:chExt cx="473963" cy="1561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CE7A6EC3-2051-4610-BF52-818E66E2691D}"/>
                    </a:ext>
                  </a:extLst>
                </p:cNvPr>
                <p:cNvSpPr/>
                <p:nvPr/>
              </p:nvSpPr>
              <p:spPr>
                <a:xfrm>
                  <a:off x="5571451" y="3423356"/>
                  <a:ext cx="3986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1451" y="3423356"/>
                  <a:ext cx="39863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2" name="Straight Arrow Connector 631">
              <a:extLst>
                <a:ext uri="{FF2B5EF4-FFF2-40B4-BE49-F238E27FC236}">
                  <a16:creationId xmlns:a16="http://schemas.microsoft.com/office/drawing/2014/main" id="{AEBA6FC3-74BE-40C1-8AE7-AEC0553CE21F}"/>
                </a:ext>
              </a:extLst>
            </p:cNvPr>
            <p:cNvCxnSpPr>
              <a:cxnSpLocks/>
            </p:cNvCxnSpPr>
            <p:nvPr/>
          </p:nvCxnSpPr>
          <p:spPr>
            <a:xfrm>
              <a:off x="5496122" y="2941455"/>
              <a:ext cx="0" cy="1561388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40595509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D28-72B5-45F9-8529-ADE0297D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Unrolled Feature 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45CD2-E336-4A5D-8DBE-62F90808B7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</p:spPr>
            <p:txBody>
              <a:bodyPr/>
              <a:lstStyle/>
              <a:p>
                <a:r>
                  <a:rPr lang="id-ID" dirty="0"/>
                  <a:t>Ubah (</a:t>
                </a:r>
                <a:r>
                  <a:rPr lang="id-ID" dirty="0">
                    <a:solidFill>
                      <a:srgbClr val="C00000"/>
                    </a:solidFill>
                  </a:rPr>
                  <a:t>reshape</a:t>
                </a:r>
                <a:r>
                  <a:rPr lang="id-ID" dirty="0"/>
                  <a:t>) output volume menjadi </a:t>
                </a:r>
                <a14:m>
                  <m:oMath xmlns:m="http://schemas.openxmlformats.org/officeDocument/2006/math">
                    <m:r>
                      <a:rPr lang="id-ID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d-ID" dirty="0">
                    <a:solidFill>
                      <a:srgbClr val="C00000"/>
                    </a:solidFill>
                  </a:rPr>
                  <a:t>-vektor</a:t>
                </a:r>
                <a:r>
                  <a:rPr lang="id-ID" dirty="0"/>
                  <a:t> sepanjang [</a:t>
                </a:r>
                <a14:m>
                  <m:oMath xmlns:m="http://schemas.openxmlformats.org/officeDocument/2006/math">
                    <m:r>
                      <a:rPr lang="id-ID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d-ID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d-ID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id-ID" dirty="0"/>
                  <a:t>]</a:t>
                </a:r>
              </a:p>
              <a:p>
                <a:r>
                  <a:rPr lang="id-ID" dirty="0"/>
                  <a:t>baris merepresentasikan aktivasi, </a:t>
                </a:r>
                <a:br>
                  <a:rPr lang="id-ID" dirty="0"/>
                </a:br>
                <a:r>
                  <a:rPr lang="id-ID" dirty="0"/>
                  <a:t>kolom merepresentasikan kombinasi aktivasi di lokasi spasial yang sama</a:t>
                </a:r>
              </a:p>
              <a:p>
                <a:r>
                  <a:rPr lang="id-ID" dirty="0"/>
                  <a:t>Inilah </a:t>
                </a:r>
                <a:r>
                  <a:rPr lang="id-ID" dirty="0">
                    <a:solidFill>
                      <a:srgbClr val="C00000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id-ID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45CD2-E336-4A5D-8DBE-62F90808B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  <a:blipFill>
                <a:blip r:embed="rId2"/>
                <a:stretch>
                  <a:fillRect l="-622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C94E-E5A2-46A7-8D67-F3C82153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A9178-540A-47B8-9A46-31788A7E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EF748-5584-4B23-A5C4-D1C99862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426" name="Picture 425">
            <a:extLst>
              <a:ext uri="{FF2B5EF4-FFF2-40B4-BE49-F238E27FC236}">
                <a16:creationId xmlns:a16="http://schemas.microsoft.com/office/drawing/2014/main" id="{9478131B-0640-451B-BCC7-D1F5542C7E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63" y="3429000"/>
            <a:ext cx="1365320" cy="1424968"/>
          </a:xfrm>
          <a:prstGeom prst="rect">
            <a:avLst/>
          </a:prstGeom>
          <a:scene3d>
            <a:camera prst="isometricRightUp">
              <a:rot lat="2100000" lon="18899998" rev="0"/>
            </a:camera>
            <a:lightRig rig="threePt" dir="t"/>
          </a:scene3d>
        </p:spPr>
      </p:pic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B8B18D1F-950F-4927-AD69-BB24C892564F}"/>
              </a:ext>
            </a:extLst>
          </p:cNvPr>
          <p:cNvCxnSpPr>
            <a:cxnSpLocks/>
          </p:cNvCxnSpPr>
          <p:nvPr/>
        </p:nvCxnSpPr>
        <p:spPr>
          <a:xfrm>
            <a:off x="1513751" y="4122512"/>
            <a:ext cx="627659" cy="27195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E727F6BB-F4ED-4FD0-A3EB-330B733CBB2D}"/>
              </a:ext>
            </a:extLst>
          </p:cNvPr>
          <p:cNvGrpSpPr/>
          <p:nvPr/>
        </p:nvGrpSpPr>
        <p:grpSpPr>
          <a:xfrm>
            <a:off x="2034666" y="3501351"/>
            <a:ext cx="1756284" cy="1995472"/>
            <a:chOff x="6320476" y="2811745"/>
            <a:chExt cx="2572616" cy="3074037"/>
          </a:xfrm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F583FC70-14D1-4216-8582-08636D0CD161}"/>
                </a:ext>
              </a:extLst>
            </p:cNvPr>
            <p:cNvGrpSpPr/>
            <p:nvPr/>
          </p:nvGrpSpPr>
          <p:grpSpPr>
            <a:xfrm>
              <a:off x="6320476" y="2811745"/>
              <a:ext cx="1508760" cy="2529840"/>
              <a:chOff x="792480" y="2202180"/>
              <a:chExt cx="1508760" cy="2529840"/>
            </a:xfrm>
          </p:grpSpPr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A4B5D766-99EF-47DD-BC79-4FA1A0F56374}"/>
                  </a:ext>
                </a:extLst>
              </p:cNvPr>
              <p:cNvSpPr/>
              <p:nvPr/>
            </p:nvSpPr>
            <p:spPr>
              <a:xfrm>
                <a:off x="2164080" y="37947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3DB012A5-24D8-49A5-AEE9-69F9F5D7C44C}"/>
                  </a:ext>
                </a:extLst>
              </p:cNvPr>
              <p:cNvSpPr/>
              <p:nvPr/>
            </p:nvSpPr>
            <p:spPr>
              <a:xfrm>
                <a:off x="2072640" y="38481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0AA1A0EF-8696-447F-9F86-CBE0BDF918A8}"/>
                  </a:ext>
                </a:extLst>
              </p:cNvPr>
              <p:cNvSpPr/>
              <p:nvPr/>
            </p:nvSpPr>
            <p:spPr>
              <a:xfrm>
                <a:off x="1981200" y="39014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930F6F1D-C3C1-42DA-917A-AD3BEDFC85A5}"/>
                  </a:ext>
                </a:extLst>
              </p:cNvPr>
              <p:cNvSpPr/>
              <p:nvPr/>
            </p:nvSpPr>
            <p:spPr>
              <a:xfrm>
                <a:off x="1889760" y="39547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B0946ACE-94EF-4755-9893-6B21998ED1C5}"/>
                  </a:ext>
                </a:extLst>
              </p:cNvPr>
              <p:cNvSpPr/>
              <p:nvPr/>
            </p:nvSpPr>
            <p:spPr>
              <a:xfrm>
                <a:off x="1798320" y="40081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9F762A6-13B6-45CF-A362-185E28083F7A}"/>
                  </a:ext>
                </a:extLst>
              </p:cNvPr>
              <p:cNvSpPr/>
              <p:nvPr/>
            </p:nvSpPr>
            <p:spPr>
              <a:xfrm>
                <a:off x="1706880" y="40614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E2381A4F-7B12-48DB-A61C-B69AEE615BA8}"/>
                  </a:ext>
                </a:extLst>
              </p:cNvPr>
              <p:cNvSpPr/>
              <p:nvPr/>
            </p:nvSpPr>
            <p:spPr>
              <a:xfrm>
                <a:off x="1615440" y="41148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5621BE3-11D3-47D8-8622-9E84BD74F0CC}"/>
                  </a:ext>
                </a:extLst>
              </p:cNvPr>
              <p:cNvSpPr/>
              <p:nvPr/>
            </p:nvSpPr>
            <p:spPr>
              <a:xfrm>
                <a:off x="1524000" y="41681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1202920A-CF76-4D00-A469-6F79A6B4A05D}"/>
                  </a:ext>
                </a:extLst>
              </p:cNvPr>
              <p:cNvSpPr/>
              <p:nvPr/>
            </p:nvSpPr>
            <p:spPr>
              <a:xfrm>
                <a:off x="1432560" y="42214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9A3F5127-2683-41A9-BEAF-3211E5A32FD3}"/>
                  </a:ext>
                </a:extLst>
              </p:cNvPr>
              <p:cNvSpPr/>
              <p:nvPr/>
            </p:nvSpPr>
            <p:spPr>
              <a:xfrm>
                <a:off x="1341120" y="42748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4BF808FE-7771-4554-B22D-640FD39B3D2A}"/>
                  </a:ext>
                </a:extLst>
              </p:cNvPr>
              <p:cNvSpPr/>
              <p:nvPr/>
            </p:nvSpPr>
            <p:spPr>
              <a:xfrm>
                <a:off x="1249680" y="43281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98A06FFE-C6C7-4E51-BE18-93B13F1EFBEC}"/>
                  </a:ext>
                </a:extLst>
              </p:cNvPr>
              <p:cNvSpPr/>
              <p:nvPr/>
            </p:nvSpPr>
            <p:spPr>
              <a:xfrm>
                <a:off x="1158240" y="43815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990D96EB-5935-424D-AB8A-0C33C21AB3FD}"/>
                  </a:ext>
                </a:extLst>
              </p:cNvPr>
              <p:cNvSpPr/>
              <p:nvPr/>
            </p:nvSpPr>
            <p:spPr>
              <a:xfrm>
                <a:off x="1066800" y="44348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2468E9F3-B5CD-4057-9862-5B546B168115}"/>
                  </a:ext>
                </a:extLst>
              </p:cNvPr>
              <p:cNvSpPr/>
              <p:nvPr/>
            </p:nvSpPr>
            <p:spPr>
              <a:xfrm>
                <a:off x="975360" y="44881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64DFA217-4F68-4121-A8E1-F90D0293496C}"/>
                  </a:ext>
                </a:extLst>
              </p:cNvPr>
              <p:cNvSpPr/>
              <p:nvPr/>
            </p:nvSpPr>
            <p:spPr>
              <a:xfrm>
                <a:off x="883920" y="45415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5287194F-0B86-4762-B641-F2AB9E0C1775}"/>
                  </a:ext>
                </a:extLst>
              </p:cNvPr>
              <p:cNvSpPr/>
              <p:nvPr/>
            </p:nvSpPr>
            <p:spPr>
              <a:xfrm>
                <a:off x="792480" y="45948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32152060-D259-423A-85CD-4E224754B3E5}"/>
                  </a:ext>
                </a:extLst>
              </p:cNvPr>
              <p:cNvSpPr/>
              <p:nvPr/>
            </p:nvSpPr>
            <p:spPr>
              <a:xfrm>
                <a:off x="2164080" y="36499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5EAAE68F-323D-4C58-AB24-3A0683942182}"/>
                  </a:ext>
                </a:extLst>
              </p:cNvPr>
              <p:cNvSpPr/>
              <p:nvPr/>
            </p:nvSpPr>
            <p:spPr>
              <a:xfrm>
                <a:off x="2072640" y="37033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5AD7008-64F9-4956-9D7B-CBD7DE5A1011}"/>
                  </a:ext>
                </a:extLst>
              </p:cNvPr>
              <p:cNvSpPr/>
              <p:nvPr/>
            </p:nvSpPr>
            <p:spPr>
              <a:xfrm>
                <a:off x="1981200" y="37566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B8420189-5A55-436D-BEF0-43A9F03AFB67}"/>
                  </a:ext>
                </a:extLst>
              </p:cNvPr>
              <p:cNvSpPr/>
              <p:nvPr/>
            </p:nvSpPr>
            <p:spPr>
              <a:xfrm>
                <a:off x="1889760" y="38100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0900D399-ABE1-4638-B7A4-E911FAF24EC5}"/>
                  </a:ext>
                </a:extLst>
              </p:cNvPr>
              <p:cNvSpPr/>
              <p:nvPr/>
            </p:nvSpPr>
            <p:spPr>
              <a:xfrm>
                <a:off x="1798320" y="38633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93820F74-3BF3-458C-848B-74B0C1064413}"/>
                  </a:ext>
                </a:extLst>
              </p:cNvPr>
              <p:cNvSpPr/>
              <p:nvPr/>
            </p:nvSpPr>
            <p:spPr>
              <a:xfrm>
                <a:off x="1706880" y="39166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C6736560-4216-460B-9049-1FBE692110A3}"/>
                  </a:ext>
                </a:extLst>
              </p:cNvPr>
              <p:cNvSpPr/>
              <p:nvPr/>
            </p:nvSpPr>
            <p:spPr>
              <a:xfrm>
                <a:off x="1615440" y="39700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CDA43BC7-FF4B-4B07-BE19-2DD853E74EAD}"/>
                  </a:ext>
                </a:extLst>
              </p:cNvPr>
              <p:cNvSpPr/>
              <p:nvPr/>
            </p:nvSpPr>
            <p:spPr>
              <a:xfrm>
                <a:off x="1524000" y="40233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9E4E9412-EA65-4B72-92C0-A2C5A860C03C}"/>
                  </a:ext>
                </a:extLst>
              </p:cNvPr>
              <p:cNvSpPr/>
              <p:nvPr/>
            </p:nvSpPr>
            <p:spPr>
              <a:xfrm>
                <a:off x="1432560" y="40767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0DB1C464-D779-4993-BCF3-F0F782D9CC47}"/>
                  </a:ext>
                </a:extLst>
              </p:cNvPr>
              <p:cNvSpPr/>
              <p:nvPr/>
            </p:nvSpPr>
            <p:spPr>
              <a:xfrm>
                <a:off x="1341120" y="41300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5924BB5A-829A-4DF5-AFCD-7D9D1615AEBD}"/>
                  </a:ext>
                </a:extLst>
              </p:cNvPr>
              <p:cNvSpPr/>
              <p:nvPr/>
            </p:nvSpPr>
            <p:spPr>
              <a:xfrm>
                <a:off x="1249680" y="41833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C933A520-71C1-48F6-94A7-BDA4DC8EE480}"/>
                  </a:ext>
                </a:extLst>
              </p:cNvPr>
              <p:cNvSpPr/>
              <p:nvPr/>
            </p:nvSpPr>
            <p:spPr>
              <a:xfrm>
                <a:off x="1158240" y="42367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F722B634-4D15-4DEC-B059-523B51F8EECB}"/>
                  </a:ext>
                </a:extLst>
              </p:cNvPr>
              <p:cNvSpPr/>
              <p:nvPr/>
            </p:nvSpPr>
            <p:spPr>
              <a:xfrm>
                <a:off x="1066800" y="42900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4977C1D0-7BAA-4CF0-B60C-0B6307491E73}"/>
                  </a:ext>
                </a:extLst>
              </p:cNvPr>
              <p:cNvSpPr/>
              <p:nvPr/>
            </p:nvSpPr>
            <p:spPr>
              <a:xfrm>
                <a:off x="975360" y="43434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36FAD365-D7C7-4167-9427-DC0B155D7640}"/>
                  </a:ext>
                </a:extLst>
              </p:cNvPr>
              <p:cNvSpPr/>
              <p:nvPr/>
            </p:nvSpPr>
            <p:spPr>
              <a:xfrm>
                <a:off x="883920" y="43967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9320BDC5-BEAB-446F-A86F-256209BEB6F7}"/>
                  </a:ext>
                </a:extLst>
              </p:cNvPr>
              <p:cNvSpPr/>
              <p:nvPr/>
            </p:nvSpPr>
            <p:spPr>
              <a:xfrm>
                <a:off x="792480" y="44500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EDE8BBF2-30DC-42EB-BB9B-32EE2C78FC3A}"/>
                  </a:ext>
                </a:extLst>
              </p:cNvPr>
              <p:cNvSpPr/>
              <p:nvPr/>
            </p:nvSpPr>
            <p:spPr>
              <a:xfrm>
                <a:off x="2164080" y="35052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664FCA5D-2358-4C32-A82E-000515385A8F}"/>
                  </a:ext>
                </a:extLst>
              </p:cNvPr>
              <p:cNvSpPr/>
              <p:nvPr/>
            </p:nvSpPr>
            <p:spPr>
              <a:xfrm>
                <a:off x="2072640" y="35585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40CF0370-D5B8-42C0-A082-75F0DACA3D79}"/>
                  </a:ext>
                </a:extLst>
              </p:cNvPr>
              <p:cNvSpPr/>
              <p:nvPr/>
            </p:nvSpPr>
            <p:spPr>
              <a:xfrm>
                <a:off x="1981200" y="36118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0DB1FEB-46DC-4C41-8990-D6411A8F3978}"/>
                  </a:ext>
                </a:extLst>
              </p:cNvPr>
              <p:cNvSpPr/>
              <p:nvPr/>
            </p:nvSpPr>
            <p:spPr>
              <a:xfrm>
                <a:off x="1889760" y="36652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8473E1A3-E537-40C4-9DA2-83951461845A}"/>
                  </a:ext>
                </a:extLst>
              </p:cNvPr>
              <p:cNvSpPr/>
              <p:nvPr/>
            </p:nvSpPr>
            <p:spPr>
              <a:xfrm>
                <a:off x="1798320" y="37185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47CFD9D4-39EB-4B7F-920B-12CFC11FFB76}"/>
                  </a:ext>
                </a:extLst>
              </p:cNvPr>
              <p:cNvSpPr/>
              <p:nvPr/>
            </p:nvSpPr>
            <p:spPr>
              <a:xfrm>
                <a:off x="1706880" y="37719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C663107E-D67D-40AE-811A-D4DE599D231F}"/>
                  </a:ext>
                </a:extLst>
              </p:cNvPr>
              <p:cNvSpPr/>
              <p:nvPr/>
            </p:nvSpPr>
            <p:spPr>
              <a:xfrm>
                <a:off x="1615440" y="38252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A58C443F-AC15-4531-88C3-5F9663FC0DCD}"/>
                  </a:ext>
                </a:extLst>
              </p:cNvPr>
              <p:cNvSpPr/>
              <p:nvPr/>
            </p:nvSpPr>
            <p:spPr>
              <a:xfrm>
                <a:off x="1524000" y="38785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579DE8D5-CF4D-4BBF-90D8-951052E7C10E}"/>
                  </a:ext>
                </a:extLst>
              </p:cNvPr>
              <p:cNvSpPr/>
              <p:nvPr/>
            </p:nvSpPr>
            <p:spPr>
              <a:xfrm>
                <a:off x="1432560" y="39319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CC8A0704-B8BF-44C9-9020-253D0E3E0A00}"/>
                  </a:ext>
                </a:extLst>
              </p:cNvPr>
              <p:cNvSpPr/>
              <p:nvPr/>
            </p:nvSpPr>
            <p:spPr>
              <a:xfrm>
                <a:off x="1341120" y="39852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A14F04DC-197D-4ACB-9179-488501E4CD14}"/>
                  </a:ext>
                </a:extLst>
              </p:cNvPr>
              <p:cNvSpPr/>
              <p:nvPr/>
            </p:nvSpPr>
            <p:spPr>
              <a:xfrm>
                <a:off x="1249680" y="40386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A6ED4849-A2EC-45D7-9458-136F3E993095}"/>
                  </a:ext>
                </a:extLst>
              </p:cNvPr>
              <p:cNvSpPr/>
              <p:nvPr/>
            </p:nvSpPr>
            <p:spPr>
              <a:xfrm>
                <a:off x="1158240" y="40919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F64A24C5-E7EF-4F93-B977-D6F544336C95}"/>
                  </a:ext>
                </a:extLst>
              </p:cNvPr>
              <p:cNvSpPr/>
              <p:nvPr/>
            </p:nvSpPr>
            <p:spPr>
              <a:xfrm>
                <a:off x="1066800" y="41452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4127F39F-863D-4B36-8E74-EE3B3E993811}"/>
                  </a:ext>
                </a:extLst>
              </p:cNvPr>
              <p:cNvSpPr/>
              <p:nvPr/>
            </p:nvSpPr>
            <p:spPr>
              <a:xfrm>
                <a:off x="975360" y="41986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70B1D79E-748D-4638-8EF9-D3B2EA390D7B}"/>
                  </a:ext>
                </a:extLst>
              </p:cNvPr>
              <p:cNvSpPr/>
              <p:nvPr/>
            </p:nvSpPr>
            <p:spPr>
              <a:xfrm>
                <a:off x="883920" y="42519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7DC4C516-230B-492B-81D0-97D52F59F036}"/>
                  </a:ext>
                </a:extLst>
              </p:cNvPr>
              <p:cNvSpPr/>
              <p:nvPr/>
            </p:nvSpPr>
            <p:spPr>
              <a:xfrm>
                <a:off x="792480" y="43053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26EC3A85-A2C2-45D5-9AF0-54BB9C8EA446}"/>
                  </a:ext>
                </a:extLst>
              </p:cNvPr>
              <p:cNvSpPr/>
              <p:nvPr/>
            </p:nvSpPr>
            <p:spPr>
              <a:xfrm>
                <a:off x="2164080" y="33604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B52E56E9-EA1F-4495-9910-C0CECE9BB04E}"/>
                  </a:ext>
                </a:extLst>
              </p:cNvPr>
              <p:cNvSpPr/>
              <p:nvPr/>
            </p:nvSpPr>
            <p:spPr>
              <a:xfrm>
                <a:off x="2072640" y="34137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22378594-2109-48FA-A00F-41A4187D0851}"/>
                  </a:ext>
                </a:extLst>
              </p:cNvPr>
              <p:cNvSpPr/>
              <p:nvPr/>
            </p:nvSpPr>
            <p:spPr>
              <a:xfrm>
                <a:off x="1981200" y="34671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13BEE1ED-A850-4E39-8EDA-0AD9EBD42A82}"/>
                  </a:ext>
                </a:extLst>
              </p:cNvPr>
              <p:cNvSpPr/>
              <p:nvPr/>
            </p:nvSpPr>
            <p:spPr>
              <a:xfrm>
                <a:off x="1889760" y="35204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316FCBF3-2DE7-451B-B5B6-8D2C1B601801}"/>
                  </a:ext>
                </a:extLst>
              </p:cNvPr>
              <p:cNvSpPr/>
              <p:nvPr/>
            </p:nvSpPr>
            <p:spPr>
              <a:xfrm>
                <a:off x="1798320" y="35737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5F5C4381-8476-4760-8E1F-68FC9598BDAA}"/>
                  </a:ext>
                </a:extLst>
              </p:cNvPr>
              <p:cNvSpPr/>
              <p:nvPr/>
            </p:nvSpPr>
            <p:spPr>
              <a:xfrm>
                <a:off x="1706880" y="36271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3E54075D-8401-41E6-A80D-B260AAF42386}"/>
                  </a:ext>
                </a:extLst>
              </p:cNvPr>
              <p:cNvSpPr/>
              <p:nvPr/>
            </p:nvSpPr>
            <p:spPr>
              <a:xfrm>
                <a:off x="1615440" y="36804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8765A56A-8963-4ABB-AF03-D11C468EC615}"/>
                  </a:ext>
                </a:extLst>
              </p:cNvPr>
              <p:cNvSpPr/>
              <p:nvPr/>
            </p:nvSpPr>
            <p:spPr>
              <a:xfrm>
                <a:off x="1524000" y="37338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B61A72C3-C3F1-4877-A9A2-8A4F89C504A6}"/>
                  </a:ext>
                </a:extLst>
              </p:cNvPr>
              <p:cNvSpPr/>
              <p:nvPr/>
            </p:nvSpPr>
            <p:spPr>
              <a:xfrm>
                <a:off x="1432560" y="37871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E52E0636-2581-4A82-B772-0A8026A13520}"/>
                  </a:ext>
                </a:extLst>
              </p:cNvPr>
              <p:cNvSpPr/>
              <p:nvPr/>
            </p:nvSpPr>
            <p:spPr>
              <a:xfrm>
                <a:off x="1341120" y="38404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61306216-E9A2-4A01-9B70-FFC6207C3E60}"/>
                  </a:ext>
                </a:extLst>
              </p:cNvPr>
              <p:cNvSpPr/>
              <p:nvPr/>
            </p:nvSpPr>
            <p:spPr>
              <a:xfrm>
                <a:off x="1249680" y="38938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34BC5875-AFAA-498C-AD1B-F9D58D219895}"/>
                  </a:ext>
                </a:extLst>
              </p:cNvPr>
              <p:cNvSpPr/>
              <p:nvPr/>
            </p:nvSpPr>
            <p:spPr>
              <a:xfrm>
                <a:off x="1158240" y="39471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D273C640-BA5F-4391-BCD9-9A07A00426D9}"/>
                  </a:ext>
                </a:extLst>
              </p:cNvPr>
              <p:cNvSpPr/>
              <p:nvPr/>
            </p:nvSpPr>
            <p:spPr>
              <a:xfrm>
                <a:off x="1066800" y="40005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01C646BA-EFB8-4AC5-A5E7-05EE60B5234B}"/>
                  </a:ext>
                </a:extLst>
              </p:cNvPr>
              <p:cNvSpPr/>
              <p:nvPr/>
            </p:nvSpPr>
            <p:spPr>
              <a:xfrm>
                <a:off x="975360" y="40538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BEB73B05-94C0-401C-AA62-720384EF47D1}"/>
                  </a:ext>
                </a:extLst>
              </p:cNvPr>
              <p:cNvSpPr/>
              <p:nvPr/>
            </p:nvSpPr>
            <p:spPr>
              <a:xfrm>
                <a:off x="883920" y="41071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6EBF5519-AA6E-48E0-ACF2-7970CCECE2C4}"/>
                  </a:ext>
                </a:extLst>
              </p:cNvPr>
              <p:cNvSpPr/>
              <p:nvPr/>
            </p:nvSpPr>
            <p:spPr>
              <a:xfrm>
                <a:off x="792480" y="41605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710D9444-AA79-45E6-BAAD-93761C5B1AD4}"/>
                  </a:ext>
                </a:extLst>
              </p:cNvPr>
              <p:cNvSpPr/>
              <p:nvPr/>
            </p:nvSpPr>
            <p:spPr>
              <a:xfrm>
                <a:off x="2164080" y="32156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707BCF22-2028-47D3-B1E4-049C37731400}"/>
                  </a:ext>
                </a:extLst>
              </p:cNvPr>
              <p:cNvSpPr/>
              <p:nvPr/>
            </p:nvSpPr>
            <p:spPr>
              <a:xfrm>
                <a:off x="2072640" y="32689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989FB345-DE0C-4C33-9F2E-5A8FC6914B63}"/>
                  </a:ext>
                </a:extLst>
              </p:cNvPr>
              <p:cNvSpPr/>
              <p:nvPr/>
            </p:nvSpPr>
            <p:spPr>
              <a:xfrm>
                <a:off x="1981200" y="33223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A9EB5D4F-5D7F-4006-8B6A-FE085B5ADCB2}"/>
                  </a:ext>
                </a:extLst>
              </p:cNvPr>
              <p:cNvSpPr/>
              <p:nvPr/>
            </p:nvSpPr>
            <p:spPr>
              <a:xfrm>
                <a:off x="1889760" y="33756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E5654C0E-1785-4EAD-AC19-409BA87AB5C0}"/>
                  </a:ext>
                </a:extLst>
              </p:cNvPr>
              <p:cNvSpPr/>
              <p:nvPr/>
            </p:nvSpPr>
            <p:spPr>
              <a:xfrm>
                <a:off x="1798320" y="34290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6723BC97-6AFC-4EF6-9D1B-5A16CEA2FEFF}"/>
                  </a:ext>
                </a:extLst>
              </p:cNvPr>
              <p:cNvSpPr/>
              <p:nvPr/>
            </p:nvSpPr>
            <p:spPr>
              <a:xfrm>
                <a:off x="1706880" y="34823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369615AD-D50A-4B89-B55B-B6BD41405419}"/>
                  </a:ext>
                </a:extLst>
              </p:cNvPr>
              <p:cNvSpPr/>
              <p:nvPr/>
            </p:nvSpPr>
            <p:spPr>
              <a:xfrm>
                <a:off x="1615440" y="35356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7D353A37-1180-4E23-9F83-DB23C6BFBCB3}"/>
                  </a:ext>
                </a:extLst>
              </p:cNvPr>
              <p:cNvSpPr/>
              <p:nvPr/>
            </p:nvSpPr>
            <p:spPr>
              <a:xfrm>
                <a:off x="1524000" y="35890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3B864850-65EB-4406-B230-912A81EA6DC2}"/>
                  </a:ext>
                </a:extLst>
              </p:cNvPr>
              <p:cNvSpPr/>
              <p:nvPr/>
            </p:nvSpPr>
            <p:spPr>
              <a:xfrm>
                <a:off x="1432560" y="36423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3075F718-A53B-4A57-B211-AAA08C908824}"/>
                  </a:ext>
                </a:extLst>
              </p:cNvPr>
              <p:cNvSpPr/>
              <p:nvPr/>
            </p:nvSpPr>
            <p:spPr>
              <a:xfrm>
                <a:off x="1341120" y="36957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6D7580B0-2481-43E4-8969-BD1A5C64CA8A}"/>
                  </a:ext>
                </a:extLst>
              </p:cNvPr>
              <p:cNvSpPr/>
              <p:nvPr/>
            </p:nvSpPr>
            <p:spPr>
              <a:xfrm>
                <a:off x="1249680" y="37490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2F4988EF-BEA2-4BA8-AC3B-04F542BBD819}"/>
                  </a:ext>
                </a:extLst>
              </p:cNvPr>
              <p:cNvSpPr/>
              <p:nvPr/>
            </p:nvSpPr>
            <p:spPr>
              <a:xfrm>
                <a:off x="1158240" y="38023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0E450A27-9FC1-40BF-A3CD-22AE9CC24BBE}"/>
                  </a:ext>
                </a:extLst>
              </p:cNvPr>
              <p:cNvSpPr/>
              <p:nvPr/>
            </p:nvSpPr>
            <p:spPr>
              <a:xfrm>
                <a:off x="1066800" y="38557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DE9288FC-039A-4C8C-95C8-7E8373314093}"/>
                  </a:ext>
                </a:extLst>
              </p:cNvPr>
              <p:cNvSpPr/>
              <p:nvPr/>
            </p:nvSpPr>
            <p:spPr>
              <a:xfrm>
                <a:off x="975360" y="39090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4FDE2571-89D1-4FAB-B0F7-AB532A11157D}"/>
                  </a:ext>
                </a:extLst>
              </p:cNvPr>
              <p:cNvSpPr/>
              <p:nvPr/>
            </p:nvSpPr>
            <p:spPr>
              <a:xfrm>
                <a:off x="883920" y="39624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ED4F33C4-0E69-4B07-9ECC-8A6710719451}"/>
                  </a:ext>
                </a:extLst>
              </p:cNvPr>
              <p:cNvSpPr/>
              <p:nvPr/>
            </p:nvSpPr>
            <p:spPr>
              <a:xfrm>
                <a:off x="792480" y="40157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759D29CA-DCCD-4072-B5A4-03874ED2C713}"/>
                  </a:ext>
                </a:extLst>
              </p:cNvPr>
              <p:cNvSpPr/>
              <p:nvPr/>
            </p:nvSpPr>
            <p:spPr>
              <a:xfrm>
                <a:off x="2164080" y="30708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90D277D8-A5FE-4830-8336-379667EB1F93}"/>
                  </a:ext>
                </a:extLst>
              </p:cNvPr>
              <p:cNvSpPr/>
              <p:nvPr/>
            </p:nvSpPr>
            <p:spPr>
              <a:xfrm>
                <a:off x="2072640" y="31242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7B9448EF-1A34-42B1-8393-D94C4D493D4D}"/>
                  </a:ext>
                </a:extLst>
              </p:cNvPr>
              <p:cNvSpPr/>
              <p:nvPr/>
            </p:nvSpPr>
            <p:spPr>
              <a:xfrm>
                <a:off x="1981200" y="31775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8B2840A4-45C7-4604-A9EF-A2CCE779F9DD}"/>
                  </a:ext>
                </a:extLst>
              </p:cNvPr>
              <p:cNvSpPr/>
              <p:nvPr/>
            </p:nvSpPr>
            <p:spPr>
              <a:xfrm>
                <a:off x="1889760" y="32308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F669D6DB-633D-499D-B084-D76592AC001D}"/>
                  </a:ext>
                </a:extLst>
              </p:cNvPr>
              <p:cNvSpPr/>
              <p:nvPr/>
            </p:nvSpPr>
            <p:spPr>
              <a:xfrm>
                <a:off x="1798320" y="32842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A2D8928D-8DFB-40FA-8CF2-36DF39A5EDC0}"/>
                  </a:ext>
                </a:extLst>
              </p:cNvPr>
              <p:cNvSpPr/>
              <p:nvPr/>
            </p:nvSpPr>
            <p:spPr>
              <a:xfrm>
                <a:off x="1706880" y="33375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0B7B1D59-E29E-4EF6-8703-D12EEF15388E}"/>
                  </a:ext>
                </a:extLst>
              </p:cNvPr>
              <p:cNvSpPr/>
              <p:nvPr/>
            </p:nvSpPr>
            <p:spPr>
              <a:xfrm>
                <a:off x="1615440" y="33909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79041C35-4D07-4B43-BA6B-A86437F89CA0}"/>
                  </a:ext>
                </a:extLst>
              </p:cNvPr>
              <p:cNvSpPr/>
              <p:nvPr/>
            </p:nvSpPr>
            <p:spPr>
              <a:xfrm>
                <a:off x="1524000" y="34442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0B7D7DBF-7012-41D1-AC81-D27B19BC4A08}"/>
                  </a:ext>
                </a:extLst>
              </p:cNvPr>
              <p:cNvSpPr/>
              <p:nvPr/>
            </p:nvSpPr>
            <p:spPr>
              <a:xfrm>
                <a:off x="1432560" y="34975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40B91951-8FCA-4FC5-892C-D9B5D70EFC0D}"/>
                  </a:ext>
                </a:extLst>
              </p:cNvPr>
              <p:cNvSpPr/>
              <p:nvPr/>
            </p:nvSpPr>
            <p:spPr>
              <a:xfrm>
                <a:off x="1341120" y="35509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76499BBD-4E1A-44BF-B2F9-BCE21D00D363}"/>
                  </a:ext>
                </a:extLst>
              </p:cNvPr>
              <p:cNvSpPr/>
              <p:nvPr/>
            </p:nvSpPr>
            <p:spPr>
              <a:xfrm>
                <a:off x="1249680" y="36042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3" name="Oval 522">
                <a:extLst>
                  <a:ext uri="{FF2B5EF4-FFF2-40B4-BE49-F238E27FC236}">
                    <a16:creationId xmlns:a16="http://schemas.microsoft.com/office/drawing/2014/main" id="{8D0E013D-A72C-4220-BC45-86849FB2D0EC}"/>
                  </a:ext>
                </a:extLst>
              </p:cNvPr>
              <p:cNvSpPr/>
              <p:nvPr/>
            </p:nvSpPr>
            <p:spPr>
              <a:xfrm>
                <a:off x="1158240" y="36576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FA693D85-7108-489B-B7EC-1B1DFFEAA9D2}"/>
                  </a:ext>
                </a:extLst>
              </p:cNvPr>
              <p:cNvSpPr/>
              <p:nvPr/>
            </p:nvSpPr>
            <p:spPr>
              <a:xfrm>
                <a:off x="1066800" y="37109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5" name="Oval 524">
                <a:extLst>
                  <a:ext uri="{FF2B5EF4-FFF2-40B4-BE49-F238E27FC236}">
                    <a16:creationId xmlns:a16="http://schemas.microsoft.com/office/drawing/2014/main" id="{AAB4A963-5E5C-482C-AA82-D4AA3D86C10B}"/>
                  </a:ext>
                </a:extLst>
              </p:cNvPr>
              <p:cNvSpPr/>
              <p:nvPr/>
            </p:nvSpPr>
            <p:spPr>
              <a:xfrm>
                <a:off x="975360" y="37642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45CE6305-0A97-4D4D-9B91-8F5499AC0A9F}"/>
                  </a:ext>
                </a:extLst>
              </p:cNvPr>
              <p:cNvSpPr/>
              <p:nvPr/>
            </p:nvSpPr>
            <p:spPr>
              <a:xfrm>
                <a:off x="883920" y="38176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094583AB-134C-45D0-9BE7-EDB4C9F70B75}"/>
                  </a:ext>
                </a:extLst>
              </p:cNvPr>
              <p:cNvSpPr/>
              <p:nvPr/>
            </p:nvSpPr>
            <p:spPr>
              <a:xfrm>
                <a:off x="792480" y="38709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E205086B-8A46-4A3A-BAC2-F993AD0E24FD}"/>
                  </a:ext>
                </a:extLst>
              </p:cNvPr>
              <p:cNvSpPr/>
              <p:nvPr/>
            </p:nvSpPr>
            <p:spPr>
              <a:xfrm>
                <a:off x="2164080" y="29260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5CCB5B2A-57D2-407A-847E-A860564A07CC}"/>
                  </a:ext>
                </a:extLst>
              </p:cNvPr>
              <p:cNvSpPr/>
              <p:nvPr/>
            </p:nvSpPr>
            <p:spPr>
              <a:xfrm>
                <a:off x="2072640" y="29794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0" name="Oval 529">
                <a:extLst>
                  <a:ext uri="{FF2B5EF4-FFF2-40B4-BE49-F238E27FC236}">
                    <a16:creationId xmlns:a16="http://schemas.microsoft.com/office/drawing/2014/main" id="{B0FC4628-3705-49FE-B8A7-92C5EC46199C}"/>
                  </a:ext>
                </a:extLst>
              </p:cNvPr>
              <p:cNvSpPr/>
              <p:nvPr/>
            </p:nvSpPr>
            <p:spPr>
              <a:xfrm>
                <a:off x="1981200" y="30327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2C044D8B-009A-44FB-90E2-742C7ACFFCD8}"/>
                  </a:ext>
                </a:extLst>
              </p:cNvPr>
              <p:cNvSpPr/>
              <p:nvPr/>
            </p:nvSpPr>
            <p:spPr>
              <a:xfrm>
                <a:off x="1889760" y="30861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2" name="Oval 531">
                <a:extLst>
                  <a:ext uri="{FF2B5EF4-FFF2-40B4-BE49-F238E27FC236}">
                    <a16:creationId xmlns:a16="http://schemas.microsoft.com/office/drawing/2014/main" id="{CDEEB501-F955-40D2-B234-7409603828EF}"/>
                  </a:ext>
                </a:extLst>
              </p:cNvPr>
              <p:cNvSpPr/>
              <p:nvPr/>
            </p:nvSpPr>
            <p:spPr>
              <a:xfrm>
                <a:off x="1798320" y="31394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CB06CE0F-1243-4CB0-853A-A429D40AC104}"/>
                  </a:ext>
                </a:extLst>
              </p:cNvPr>
              <p:cNvSpPr/>
              <p:nvPr/>
            </p:nvSpPr>
            <p:spPr>
              <a:xfrm>
                <a:off x="1706880" y="31927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951820D2-8A53-4A60-B293-0E45FED2DA85}"/>
                  </a:ext>
                </a:extLst>
              </p:cNvPr>
              <p:cNvSpPr/>
              <p:nvPr/>
            </p:nvSpPr>
            <p:spPr>
              <a:xfrm>
                <a:off x="1615440" y="32461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12E9ABFA-C753-4BD9-8553-620B2ABD500B}"/>
                  </a:ext>
                </a:extLst>
              </p:cNvPr>
              <p:cNvSpPr/>
              <p:nvPr/>
            </p:nvSpPr>
            <p:spPr>
              <a:xfrm>
                <a:off x="1524000" y="32994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AC44D7CC-8A6A-4A7A-88C2-9144B69523D0}"/>
                  </a:ext>
                </a:extLst>
              </p:cNvPr>
              <p:cNvSpPr/>
              <p:nvPr/>
            </p:nvSpPr>
            <p:spPr>
              <a:xfrm>
                <a:off x="1432560" y="33528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4D05C3BC-7844-441E-8DE8-6F35D29DDD5F}"/>
                  </a:ext>
                </a:extLst>
              </p:cNvPr>
              <p:cNvSpPr/>
              <p:nvPr/>
            </p:nvSpPr>
            <p:spPr>
              <a:xfrm>
                <a:off x="1341120" y="34061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DD95ACFA-33FC-4775-8069-9FC1FE52024B}"/>
                  </a:ext>
                </a:extLst>
              </p:cNvPr>
              <p:cNvSpPr/>
              <p:nvPr/>
            </p:nvSpPr>
            <p:spPr>
              <a:xfrm>
                <a:off x="1249680" y="34594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92BD0755-EC36-4D14-9918-1DAB63822C87}"/>
                  </a:ext>
                </a:extLst>
              </p:cNvPr>
              <p:cNvSpPr/>
              <p:nvPr/>
            </p:nvSpPr>
            <p:spPr>
              <a:xfrm>
                <a:off x="1158240" y="35128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419F6A5A-1EB3-4371-8B94-7C482DB67CDD}"/>
                  </a:ext>
                </a:extLst>
              </p:cNvPr>
              <p:cNvSpPr/>
              <p:nvPr/>
            </p:nvSpPr>
            <p:spPr>
              <a:xfrm>
                <a:off x="1066800" y="35661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43834475-E776-4799-BAC3-058FC2C8F2B6}"/>
                  </a:ext>
                </a:extLst>
              </p:cNvPr>
              <p:cNvSpPr/>
              <p:nvPr/>
            </p:nvSpPr>
            <p:spPr>
              <a:xfrm>
                <a:off x="975360" y="36195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C45D53CA-982A-4803-B00D-8CA5D031AB78}"/>
                  </a:ext>
                </a:extLst>
              </p:cNvPr>
              <p:cNvSpPr/>
              <p:nvPr/>
            </p:nvSpPr>
            <p:spPr>
              <a:xfrm>
                <a:off x="883920" y="36728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935B3858-A8D7-4BAF-B900-82C33283E92D}"/>
                  </a:ext>
                </a:extLst>
              </p:cNvPr>
              <p:cNvSpPr/>
              <p:nvPr/>
            </p:nvSpPr>
            <p:spPr>
              <a:xfrm>
                <a:off x="792480" y="37261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722A6C9E-56CC-4478-ABC1-B5F78FFEF837}"/>
                  </a:ext>
                </a:extLst>
              </p:cNvPr>
              <p:cNvSpPr/>
              <p:nvPr/>
            </p:nvSpPr>
            <p:spPr>
              <a:xfrm>
                <a:off x="2164080" y="27813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BD8AD88A-52D5-43B5-A131-A4FDD500E208}"/>
                  </a:ext>
                </a:extLst>
              </p:cNvPr>
              <p:cNvSpPr/>
              <p:nvPr/>
            </p:nvSpPr>
            <p:spPr>
              <a:xfrm>
                <a:off x="2072640" y="28346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7BF8EAF6-F2C0-4E0A-BA74-63B9866373CB}"/>
                  </a:ext>
                </a:extLst>
              </p:cNvPr>
              <p:cNvSpPr/>
              <p:nvPr/>
            </p:nvSpPr>
            <p:spPr>
              <a:xfrm>
                <a:off x="1981200" y="28879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618B86AF-F5CA-4BC7-AA3D-C8D28D898973}"/>
                  </a:ext>
                </a:extLst>
              </p:cNvPr>
              <p:cNvSpPr/>
              <p:nvPr/>
            </p:nvSpPr>
            <p:spPr>
              <a:xfrm>
                <a:off x="1889760" y="29413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70385D8-97A4-46C8-8400-41574100BECE}"/>
                  </a:ext>
                </a:extLst>
              </p:cNvPr>
              <p:cNvSpPr/>
              <p:nvPr/>
            </p:nvSpPr>
            <p:spPr>
              <a:xfrm>
                <a:off x="1798320" y="29946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A3667324-2E03-44D1-90B1-B6BDAE46926C}"/>
                  </a:ext>
                </a:extLst>
              </p:cNvPr>
              <p:cNvSpPr/>
              <p:nvPr/>
            </p:nvSpPr>
            <p:spPr>
              <a:xfrm>
                <a:off x="1706880" y="30480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981BEB7B-F2C3-4DBE-B48E-4B28B6A26951}"/>
                  </a:ext>
                </a:extLst>
              </p:cNvPr>
              <p:cNvSpPr/>
              <p:nvPr/>
            </p:nvSpPr>
            <p:spPr>
              <a:xfrm>
                <a:off x="1615440" y="31013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3CA5A409-088F-494D-A044-7D9C4A845BE8}"/>
                  </a:ext>
                </a:extLst>
              </p:cNvPr>
              <p:cNvSpPr/>
              <p:nvPr/>
            </p:nvSpPr>
            <p:spPr>
              <a:xfrm>
                <a:off x="1524000" y="31546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8EB2F052-DF33-4F49-8DA7-8B44020CE8A8}"/>
                  </a:ext>
                </a:extLst>
              </p:cNvPr>
              <p:cNvSpPr/>
              <p:nvPr/>
            </p:nvSpPr>
            <p:spPr>
              <a:xfrm>
                <a:off x="1432560" y="32080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65F3A34B-1262-47CD-AAEE-18FAB6C209CD}"/>
                  </a:ext>
                </a:extLst>
              </p:cNvPr>
              <p:cNvSpPr/>
              <p:nvPr/>
            </p:nvSpPr>
            <p:spPr>
              <a:xfrm>
                <a:off x="1341120" y="32613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1535F8C2-47EE-49D7-9D4D-E53FE92740F4}"/>
                  </a:ext>
                </a:extLst>
              </p:cNvPr>
              <p:cNvSpPr/>
              <p:nvPr/>
            </p:nvSpPr>
            <p:spPr>
              <a:xfrm>
                <a:off x="1249680" y="33147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C08D14CB-9CD1-4064-B522-D88B5739F065}"/>
                  </a:ext>
                </a:extLst>
              </p:cNvPr>
              <p:cNvSpPr/>
              <p:nvPr/>
            </p:nvSpPr>
            <p:spPr>
              <a:xfrm>
                <a:off x="1158240" y="33680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3DB7ACB6-465B-4AB0-84B4-DAA6A0D1EDB3}"/>
                  </a:ext>
                </a:extLst>
              </p:cNvPr>
              <p:cNvSpPr/>
              <p:nvPr/>
            </p:nvSpPr>
            <p:spPr>
              <a:xfrm>
                <a:off x="1066800" y="34213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28D7B234-148F-415B-9AC2-BDE06213A0F0}"/>
                  </a:ext>
                </a:extLst>
              </p:cNvPr>
              <p:cNvSpPr/>
              <p:nvPr/>
            </p:nvSpPr>
            <p:spPr>
              <a:xfrm>
                <a:off x="975360" y="34747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8A780A72-1C44-4203-AEFF-26C51D4CCFB8}"/>
                  </a:ext>
                </a:extLst>
              </p:cNvPr>
              <p:cNvSpPr/>
              <p:nvPr/>
            </p:nvSpPr>
            <p:spPr>
              <a:xfrm>
                <a:off x="883920" y="35280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87D4A291-76DF-44ED-A93E-9CB12CCC2787}"/>
                  </a:ext>
                </a:extLst>
              </p:cNvPr>
              <p:cNvSpPr/>
              <p:nvPr/>
            </p:nvSpPr>
            <p:spPr>
              <a:xfrm>
                <a:off x="792480" y="35814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0C452FB2-3FF8-4826-8867-CDB14B70EEBC}"/>
                  </a:ext>
                </a:extLst>
              </p:cNvPr>
              <p:cNvSpPr/>
              <p:nvPr/>
            </p:nvSpPr>
            <p:spPr>
              <a:xfrm>
                <a:off x="2164080" y="26365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CD329004-E670-4F46-B425-08D8F7722FDA}"/>
                  </a:ext>
                </a:extLst>
              </p:cNvPr>
              <p:cNvSpPr/>
              <p:nvPr/>
            </p:nvSpPr>
            <p:spPr>
              <a:xfrm>
                <a:off x="2072640" y="26898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3009A1D3-3D44-4F3A-9482-9382D5884883}"/>
                  </a:ext>
                </a:extLst>
              </p:cNvPr>
              <p:cNvSpPr/>
              <p:nvPr/>
            </p:nvSpPr>
            <p:spPr>
              <a:xfrm>
                <a:off x="1981200" y="27432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451A71C6-2D6A-4CB4-B6F4-2DD7E8BE777E}"/>
                  </a:ext>
                </a:extLst>
              </p:cNvPr>
              <p:cNvSpPr/>
              <p:nvPr/>
            </p:nvSpPr>
            <p:spPr>
              <a:xfrm>
                <a:off x="1889760" y="27965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7D59BA09-E79F-4C0B-B238-458847605CDA}"/>
                  </a:ext>
                </a:extLst>
              </p:cNvPr>
              <p:cNvSpPr/>
              <p:nvPr/>
            </p:nvSpPr>
            <p:spPr>
              <a:xfrm>
                <a:off x="1798320" y="28498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8E285E80-83EE-4BEB-B79C-834625E6690E}"/>
                  </a:ext>
                </a:extLst>
              </p:cNvPr>
              <p:cNvSpPr/>
              <p:nvPr/>
            </p:nvSpPr>
            <p:spPr>
              <a:xfrm>
                <a:off x="1706880" y="29032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3D5B606A-9FB8-4874-88AD-3771CF580F04}"/>
                  </a:ext>
                </a:extLst>
              </p:cNvPr>
              <p:cNvSpPr/>
              <p:nvPr/>
            </p:nvSpPr>
            <p:spPr>
              <a:xfrm>
                <a:off x="1615440" y="29565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2302E6BE-457D-4B45-829D-46593AF99A2C}"/>
                  </a:ext>
                </a:extLst>
              </p:cNvPr>
              <p:cNvSpPr/>
              <p:nvPr/>
            </p:nvSpPr>
            <p:spPr>
              <a:xfrm>
                <a:off x="1524000" y="30099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1DE4FE1B-A97C-489E-B258-0959D98EE091}"/>
                  </a:ext>
                </a:extLst>
              </p:cNvPr>
              <p:cNvSpPr/>
              <p:nvPr/>
            </p:nvSpPr>
            <p:spPr>
              <a:xfrm>
                <a:off x="1432560" y="30632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D4A29B88-D126-4628-B1A4-EFD415AEFEE7}"/>
                  </a:ext>
                </a:extLst>
              </p:cNvPr>
              <p:cNvSpPr/>
              <p:nvPr/>
            </p:nvSpPr>
            <p:spPr>
              <a:xfrm>
                <a:off x="1341120" y="31165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F514CDA2-2094-4AEE-AF91-20E1634F1C48}"/>
                  </a:ext>
                </a:extLst>
              </p:cNvPr>
              <p:cNvSpPr/>
              <p:nvPr/>
            </p:nvSpPr>
            <p:spPr>
              <a:xfrm>
                <a:off x="1249680" y="31699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97F6C48A-0D6D-496F-88EA-9861B50CD436}"/>
                  </a:ext>
                </a:extLst>
              </p:cNvPr>
              <p:cNvSpPr/>
              <p:nvPr/>
            </p:nvSpPr>
            <p:spPr>
              <a:xfrm>
                <a:off x="1158240" y="32232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9F408D9B-C71D-4117-A32D-4591D470025F}"/>
                  </a:ext>
                </a:extLst>
              </p:cNvPr>
              <p:cNvSpPr/>
              <p:nvPr/>
            </p:nvSpPr>
            <p:spPr>
              <a:xfrm>
                <a:off x="1066800" y="32766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C336FCEA-F075-4F25-9448-7E4BB415443F}"/>
                  </a:ext>
                </a:extLst>
              </p:cNvPr>
              <p:cNvSpPr/>
              <p:nvPr/>
            </p:nvSpPr>
            <p:spPr>
              <a:xfrm>
                <a:off x="975360" y="33299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049F7A97-C090-4757-AF3D-2FB62753323F}"/>
                  </a:ext>
                </a:extLst>
              </p:cNvPr>
              <p:cNvSpPr/>
              <p:nvPr/>
            </p:nvSpPr>
            <p:spPr>
              <a:xfrm>
                <a:off x="883920" y="33832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DED52893-7C3C-4767-BA3C-4F9B9023E517}"/>
                  </a:ext>
                </a:extLst>
              </p:cNvPr>
              <p:cNvSpPr/>
              <p:nvPr/>
            </p:nvSpPr>
            <p:spPr>
              <a:xfrm>
                <a:off x="792480" y="34366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050E938F-A33A-4D27-B217-2B50EE49EDAC}"/>
                  </a:ext>
                </a:extLst>
              </p:cNvPr>
              <p:cNvSpPr/>
              <p:nvPr/>
            </p:nvSpPr>
            <p:spPr>
              <a:xfrm>
                <a:off x="2164080" y="24917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F698764D-5EB4-4451-9805-30EB125F936E}"/>
                  </a:ext>
                </a:extLst>
              </p:cNvPr>
              <p:cNvSpPr/>
              <p:nvPr/>
            </p:nvSpPr>
            <p:spPr>
              <a:xfrm>
                <a:off x="2072640" y="25450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A4CB9F9E-676F-497A-B2F0-7D7D89060909}"/>
                  </a:ext>
                </a:extLst>
              </p:cNvPr>
              <p:cNvSpPr/>
              <p:nvPr/>
            </p:nvSpPr>
            <p:spPr>
              <a:xfrm>
                <a:off x="1981200" y="25984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BF20132D-DA31-4793-B8A9-1CDE6AD2C5AD}"/>
                  </a:ext>
                </a:extLst>
              </p:cNvPr>
              <p:cNvSpPr/>
              <p:nvPr/>
            </p:nvSpPr>
            <p:spPr>
              <a:xfrm>
                <a:off x="1889760" y="26517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F8D48C6C-E0D9-4F4F-AF59-128AF8C5F753}"/>
                  </a:ext>
                </a:extLst>
              </p:cNvPr>
              <p:cNvSpPr/>
              <p:nvPr/>
            </p:nvSpPr>
            <p:spPr>
              <a:xfrm>
                <a:off x="1798320" y="27051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B1EAF89D-90C2-4AC3-9323-6C4939E2032D}"/>
                  </a:ext>
                </a:extLst>
              </p:cNvPr>
              <p:cNvSpPr/>
              <p:nvPr/>
            </p:nvSpPr>
            <p:spPr>
              <a:xfrm>
                <a:off x="1706880" y="27584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A5D7EF96-480E-4912-B448-9395766E60AB}"/>
                  </a:ext>
                </a:extLst>
              </p:cNvPr>
              <p:cNvSpPr/>
              <p:nvPr/>
            </p:nvSpPr>
            <p:spPr>
              <a:xfrm>
                <a:off x="1615440" y="28117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CC528E3A-EC3A-4EA9-AA34-26221671169A}"/>
                  </a:ext>
                </a:extLst>
              </p:cNvPr>
              <p:cNvSpPr/>
              <p:nvPr/>
            </p:nvSpPr>
            <p:spPr>
              <a:xfrm>
                <a:off x="1524000" y="28651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8B99478D-3E8C-49B3-AFAC-E30EC09BFC66}"/>
                  </a:ext>
                </a:extLst>
              </p:cNvPr>
              <p:cNvSpPr/>
              <p:nvPr/>
            </p:nvSpPr>
            <p:spPr>
              <a:xfrm>
                <a:off x="1432560" y="29184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B1F42E9E-A274-49F2-B6B5-936529EB9C19}"/>
                  </a:ext>
                </a:extLst>
              </p:cNvPr>
              <p:cNvSpPr/>
              <p:nvPr/>
            </p:nvSpPr>
            <p:spPr>
              <a:xfrm>
                <a:off x="1341120" y="29718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B960527E-0054-4217-A6AA-0D3360D2BE63}"/>
                  </a:ext>
                </a:extLst>
              </p:cNvPr>
              <p:cNvSpPr/>
              <p:nvPr/>
            </p:nvSpPr>
            <p:spPr>
              <a:xfrm>
                <a:off x="1249680" y="30251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735A4C54-48A6-4AAA-9C71-F6503D2A85AE}"/>
                  </a:ext>
                </a:extLst>
              </p:cNvPr>
              <p:cNvSpPr/>
              <p:nvPr/>
            </p:nvSpPr>
            <p:spPr>
              <a:xfrm>
                <a:off x="1158240" y="30784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97A11A36-612D-41AD-B2AD-BA5E6F8B1EDA}"/>
                  </a:ext>
                </a:extLst>
              </p:cNvPr>
              <p:cNvSpPr/>
              <p:nvPr/>
            </p:nvSpPr>
            <p:spPr>
              <a:xfrm>
                <a:off x="1066800" y="31318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6D8E1874-A81A-49C3-8FC7-A7E92682D3C6}"/>
                  </a:ext>
                </a:extLst>
              </p:cNvPr>
              <p:cNvSpPr/>
              <p:nvPr/>
            </p:nvSpPr>
            <p:spPr>
              <a:xfrm>
                <a:off x="975360" y="31851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614E4BAF-51F7-4E86-97E3-8F67C11BF0D1}"/>
                  </a:ext>
                </a:extLst>
              </p:cNvPr>
              <p:cNvSpPr/>
              <p:nvPr/>
            </p:nvSpPr>
            <p:spPr>
              <a:xfrm>
                <a:off x="883920" y="32385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4923781B-2844-4B8D-9114-F5C17F5889D9}"/>
                  </a:ext>
                </a:extLst>
              </p:cNvPr>
              <p:cNvSpPr/>
              <p:nvPr/>
            </p:nvSpPr>
            <p:spPr>
              <a:xfrm>
                <a:off x="792480" y="32918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5392814F-8C77-4F56-9903-76A372BB3A01}"/>
                  </a:ext>
                </a:extLst>
              </p:cNvPr>
              <p:cNvSpPr/>
              <p:nvPr/>
            </p:nvSpPr>
            <p:spPr>
              <a:xfrm>
                <a:off x="2164080" y="23469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133E87BF-F5D8-4623-91E9-99BED82FD671}"/>
                  </a:ext>
                </a:extLst>
              </p:cNvPr>
              <p:cNvSpPr/>
              <p:nvPr/>
            </p:nvSpPr>
            <p:spPr>
              <a:xfrm>
                <a:off x="2072640" y="24003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376619E2-7B18-4324-826D-0E639E4D3C60}"/>
                  </a:ext>
                </a:extLst>
              </p:cNvPr>
              <p:cNvSpPr/>
              <p:nvPr/>
            </p:nvSpPr>
            <p:spPr>
              <a:xfrm>
                <a:off x="1981200" y="24536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002A19F0-72E1-42BB-BA6A-6C1EEDA67A37}"/>
                  </a:ext>
                </a:extLst>
              </p:cNvPr>
              <p:cNvSpPr/>
              <p:nvPr/>
            </p:nvSpPr>
            <p:spPr>
              <a:xfrm>
                <a:off x="1889760" y="25069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51E194FC-BFE5-4003-A98B-91809ECDB18E}"/>
                  </a:ext>
                </a:extLst>
              </p:cNvPr>
              <p:cNvSpPr/>
              <p:nvPr/>
            </p:nvSpPr>
            <p:spPr>
              <a:xfrm>
                <a:off x="1798320" y="25603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C9CFDECC-EDA2-4F68-8B11-54B2A9F86066}"/>
                  </a:ext>
                </a:extLst>
              </p:cNvPr>
              <p:cNvSpPr/>
              <p:nvPr/>
            </p:nvSpPr>
            <p:spPr>
              <a:xfrm>
                <a:off x="1706880" y="26136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3C7F44D3-6129-4FD8-8118-62D928023E13}"/>
                  </a:ext>
                </a:extLst>
              </p:cNvPr>
              <p:cNvSpPr/>
              <p:nvPr/>
            </p:nvSpPr>
            <p:spPr>
              <a:xfrm>
                <a:off x="1615440" y="26670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6153B6BD-CCC7-4051-BA5B-AAC6A5D7CE33}"/>
                  </a:ext>
                </a:extLst>
              </p:cNvPr>
              <p:cNvSpPr/>
              <p:nvPr/>
            </p:nvSpPr>
            <p:spPr>
              <a:xfrm>
                <a:off x="1524000" y="27203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69C80D9C-0B75-480F-8C77-D51B3996BD1B}"/>
                  </a:ext>
                </a:extLst>
              </p:cNvPr>
              <p:cNvSpPr/>
              <p:nvPr/>
            </p:nvSpPr>
            <p:spPr>
              <a:xfrm>
                <a:off x="1432560" y="27736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F16BF254-2F1A-4C5F-8003-2DF56FBAF923}"/>
                  </a:ext>
                </a:extLst>
              </p:cNvPr>
              <p:cNvSpPr/>
              <p:nvPr/>
            </p:nvSpPr>
            <p:spPr>
              <a:xfrm>
                <a:off x="1341120" y="28270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48CCA02F-943B-4558-BC0B-755F9AC363F3}"/>
                  </a:ext>
                </a:extLst>
              </p:cNvPr>
              <p:cNvSpPr/>
              <p:nvPr/>
            </p:nvSpPr>
            <p:spPr>
              <a:xfrm>
                <a:off x="1249680" y="28803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21A032F7-083D-4D58-BBD8-D7DD557D20AE}"/>
                  </a:ext>
                </a:extLst>
              </p:cNvPr>
              <p:cNvSpPr/>
              <p:nvPr/>
            </p:nvSpPr>
            <p:spPr>
              <a:xfrm>
                <a:off x="1158240" y="29337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E9510D97-1D94-4562-B135-73024BB12913}"/>
                  </a:ext>
                </a:extLst>
              </p:cNvPr>
              <p:cNvSpPr/>
              <p:nvPr/>
            </p:nvSpPr>
            <p:spPr>
              <a:xfrm>
                <a:off x="1066800" y="29870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EA0B6BD9-DC2B-4DB8-AEF3-0A9C7F596A28}"/>
                  </a:ext>
                </a:extLst>
              </p:cNvPr>
              <p:cNvSpPr/>
              <p:nvPr/>
            </p:nvSpPr>
            <p:spPr>
              <a:xfrm>
                <a:off x="975360" y="30403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4355E231-BE76-494F-A0BE-F8E8DB84E24A}"/>
                  </a:ext>
                </a:extLst>
              </p:cNvPr>
              <p:cNvSpPr/>
              <p:nvPr/>
            </p:nvSpPr>
            <p:spPr>
              <a:xfrm>
                <a:off x="883920" y="30937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2E8E585B-3D12-47FC-B924-1E33054AB19C}"/>
                  </a:ext>
                </a:extLst>
              </p:cNvPr>
              <p:cNvSpPr/>
              <p:nvPr/>
            </p:nvSpPr>
            <p:spPr>
              <a:xfrm>
                <a:off x="792480" y="31470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3CEAE9F8-EA6B-44BD-8795-74DF3CFAB55C}"/>
                  </a:ext>
                </a:extLst>
              </p:cNvPr>
              <p:cNvSpPr/>
              <p:nvPr/>
            </p:nvSpPr>
            <p:spPr>
              <a:xfrm>
                <a:off x="2164080" y="22021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C81E34D5-DA6D-4496-99EA-A4FB9B3B828C}"/>
                  </a:ext>
                </a:extLst>
              </p:cNvPr>
              <p:cNvSpPr/>
              <p:nvPr/>
            </p:nvSpPr>
            <p:spPr>
              <a:xfrm>
                <a:off x="2072640" y="22555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F1BB449A-7F51-459F-B517-4EFC32F9103A}"/>
                  </a:ext>
                </a:extLst>
              </p:cNvPr>
              <p:cNvSpPr/>
              <p:nvPr/>
            </p:nvSpPr>
            <p:spPr>
              <a:xfrm>
                <a:off x="1981200" y="23088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A7314E4F-20E1-4B05-96B9-57B2EB1A64C3}"/>
                  </a:ext>
                </a:extLst>
              </p:cNvPr>
              <p:cNvSpPr/>
              <p:nvPr/>
            </p:nvSpPr>
            <p:spPr>
              <a:xfrm>
                <a:off x="1889760" y="23622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8BF8A4E4-8E24-4766-BEC3-81F91DED6FC3}"/>
                  </a:ext>
                </a:extLst>
              </p:cNvPr>
              <p:cNvSpPr/>
              <p:nvPr/>
            </p:nvSpPr>
            <p:spPr>
              <a:xfrm>
                <a:off x="1798320" y="24155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60EA12F7-C3AD-4E62-B5F4-7FC140926297}"/>
                  </a:ext>
                </a:extLst>
              </p:cNvPr>
              <p:cNvSpPr/>
              <p:nvPr/>
            </p:nvSpPr>
            <p:spPr>
              <a:xfrm>
                <a:off x="1706880" y="24688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4C516846-DA78-45A2-B6A6-0F1FEE962BF6}"/>
                  </a:ext>
                </a:extLst>
              </p:cNvPr>
              <p:cNvSpPr/>
              <p:nvPr/>
            </p:nvSpPr>
            <p:spPr>
              <a:xfrm>
                <a:off x="1615440" y="25222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BAED0783-8751-441A-BA02-D0F4A053ACDD}"/>
                  </a:ext>
                </a:extLst>
              </p:cNvPr>
              <p:cNvSpPr/>
              <p:nvPr/>
            </p:nvSpPr>
            <p:spPr>
              <a:xfrm>
                <a:off x="1524000" y="25755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23476F17-CA3D-49D6-B0B5-2BAB676C18D1}"/>
                  </a:ext>
                </a:extLst>
              </p:cNvPr>
              <p:cNvSpPr/>
              <p:nvPr/>
            </p:nvSpPr>
            <p:spPr>
              <a:xfrm>
                <a:off x="1432560" y="26289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38529940-CEAD-4198-A9CA-BC22EFAF8516}"/>
                  </a:ext>
                </a:extLst>
              </p:cNvPr>
              <p:cNvSpPr/>
              <p:nvPr/>
            </p:nvSpPr>
            <p:spPr>
              <a:xfrm>
                <a:off x="1341120" y="26822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B10705EB-6E34-451B-BEE9-A99E23DCD7B8}"/>
                  </a:ext>
                </a:extLst>
              </p:cNvPr>
              <p:cNvSpPr/>
              <p:nvPr/>
            </p:nvSpPr>
            <p:spPr>
              <a:xfrm>
                <a:off x="1249680" y="27355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DC2D7CD3-638B-4E83-9ED2-C1D2EB30F7C8}"/>
                  </a:ext>
                </a:extLst>
              </p:cNvPr>
              <p:cNvSpPr/>
              <p:nvPr/>
            </p:nvSpPr>
            <p:spPr>
              <a:xfrm>
                <a:off x="1158240" y="278892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62484F20-2664-4B54-8903-2B1FF35611EE}"/>
                  </a:ext>
                </a:extLst>
              </p:cNvPr>
              <p:cNvSpPr/>
              <p:nvPr/>
            </p:nvSpPr>
            <p:spPr>
              <a:xfrm>
                <a:off x="1066800" y="284226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1E37A949-C1BD-4CD1-949D-44834CBDCA8E}"/>
                  </a:ext>
                </a:extLst>
              </p:cNvPr>
              <p:cNvSpPr/>
              <p:nvPr/>
            </p:nvSpPr>
            <p:spPr>
              <a:xfrm>
                <a:off x="975360" y="289560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48DD245C-9305-4920-B3C0-6CDB6C8D0173}"/>
                  </a:ext>
                </a:extLst>
              </p:cNvPr>
              <p:cNvSpPr/>
              <p:nvPr/>
            </p:nvSpPr>
            <p:spPr>
              <a:xfrm>
                <a:off x="883920" y="294894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E5981764-A95B-4CE5-8146-48C40230F5CF}"/>
                  </a:ext>
                </a:extLst>
              </p:cNvPr>
              <p:cNvSpPr/>
              <p:nvPr/>
            </p:nvSpPr>
            <p:spPr>
              <a:xfrm>
                <a:off x="792480" y="3002280"/>
                <a:ext cx="137160" cy="137160"/>
              </a:xfrm>
              <a:prstGeom prst="ellipse">
                <a:avLst/>
              </a:prstGeom>
              <a:gradFill rotWithShape="1">
                <a:gsLst>
                  <a:gs pos="0">
                    <a:srgbClr val="0066A1">
                      <a:tint val="100000"/>
                      <a:shade val="100000"/>
                      <a:satMod val="130000"/>
                    </a:srgbClr>
                  </a:gs>
                  <a:gs pos="100000">
                    <a:srgbClr val="0066A1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0066A1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</p:grpSp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9BEE8A74-A70A-41D8-94E4-91B58836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060" y="2892387"/>
              <a:ext cx="2402032" cy="2993395"/>
            </a:xfrm>
            <a:prstGeom prst="rect">
              <a:avLst/>
            </a:prstGeom>
          </p:spPr>
        </p:pic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4977E02C-2004-496D-8963-2DAA908BFE92}"/>
              </a:ext>
            </a:extLst>
          </p:cNvPr>
          <p:cNvGrpSpPr/>
          <p:nvPr/>
        </p:nvGrpSpPr>
        <p:grpSpPr>
          <a:xfrm>
            <a:off x="1952186" y="5333219"/>
            <a:ext cx="633144" cy="349782"/>
            <a:chOff x="2710749" y="5137773"/>
            <a:chExt cx="927431" cy="538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E3B1673E-8141-4A97-B94A-3DF7393C287B}"/>
                    </a:ext>
                  </a:extLst>
                </p:cNvPr>
                <p:cNvSpPr/>
                <p:nvPr/>
              </p:nvSpPr>
              <p:spPr>
                <a:xfrm>
                  <a:off x="2854056" y="5307281"/>
                  <a:ext cx="3795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4056" y="5307281"/>
                  <a:ext cx="37952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6" name="Straight Arrow Connector 625">
              <a:extLst>
                <a:ext uri="{FF2B5EF4-FFF2-40B4-BE49-F238E27FC236}">
                  <a16:creationId xmlns:a16="http://schemas.microsoft.com/office/drawing/2014/main" id="{47AA8013-1890-45D5-BEE0-ACFEDAC809BF}"/>
                </a:ext>
              </a:extLst>
            </p:cNvPr>
            <p:cNvCxnSpPr>
              <a:cxnSpLocks/>
            </p:cNvCxnSpPr>
            <p:nvPr/>
          </p:nvCxnSpPr>
          <p:spPr>
            <a:xfrm>
              <a:off x="2710749" y="5137773"/>
              <a:ext cx="927431" cy="401555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3BDEE80-9C40-4C2D-B2EA-6E8EE35CD8DD}"/>
              </a:ext>
            </a:extLst>
          </p:cNvPr>
          <p:cNvGrpSpPr/>
          <p:nvPr/>
        </p:nvGrpSpPr>
        <p:grpSpPr>
          <a:xfrm>
            <a:off x="2978248" y="5152652"/>
            <a:ext cx="835520" cy="467830"/>
            <a:chOff x="4118240" y="4760428"/>
            <a:chExt cx="1223876" cy="7206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8" name="Rectangle 627">
                  <a:extLst>
                    <a:ext uri="{FF2B5EF4-FFF2-40B4-BE49-F238E27FC236}">
                      <a16:creationId xmlns:a16="http://schemas.microsoft.com/office/drawing/2014/main" id="{88F98931-654E-4963-846A-9B1C39D8EF79}"/>
                    </a:ext>
                  </a:extLst>
                </p:cNvPr>
                <p:cNvSpPr/>
                <p:nvPr/>
              </p:nvSpPr>
              <p:spPr>
                <a:xfrm>
                  <a:off x="4758320" y="5111789"/>
                  <a:ext cx="4430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320" y="5111789"/>
                  <a:ext cx="44307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9" name="Straight Arrow Connector 628">
              <a:extLst>
                <a:ext uri="{FF2B5EF4-FFF2-40B4-BE49-F238E27FC236}">
                  <a16:creationId xmlns:a16="http://schemas.microsoft.com/office/drawing/2014/main" id="{01B43276-8CD9-4084-AA76-857F8A0A7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8240" y="4760428"/>
              <a:ext cx="1223876" cy="720694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4EA76FC5-6996-433D-AE87-D3BFFF4C9AA7}"/>
              </a:ext>
            </a:extLst>
          </p:cNvPr>
          <p:cNvGrpSpPr/>
          <p:nvPr/>
        </p:nvGrpSpPr>
        <p:grpSpPr>
          <a:xfrm>
            <a:off x="3980860" y="3868615"/>
            <a:ext cx="323568" cy="1013556"/>
            <a:chOff x="5496122" y="2941455"/>
            <a:chExt cx="473963" cy="15613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1" name="Rectangle 630">
                  <a:extLst>
                    <a:ext uri="{FF2B5EF4-FFF2-40B4-BE49-F238E27FC236}">
                      <a16:creationId xmlns:a16="http://schemas.microsoft.com/office/drawing/2014/main" id="{CE7A6EC3-2051-4610-BF52-818E66E2691D}"/>
                    </a:ext>
                  </a:extLst>
                </p:cNvPr>
                <p:cNvSpPr/>
                <p:nvPr/>
              </p:nvSpPr>
              <p:spPr>
                <a:xfrm>
                  <a:off x="5571451" y="3423356"/>
                  <a:ext cx="39863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1451" y="3423356"/>
                  <a:ext cx="39863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2" name="Straight Arrow Connector 631">
              <a:extLst>
                <a:ext uri="{FF2B5EF4-FFF2-40B4-BE49-F238E27FC236}">
                  <a16:creationId xmlns:a16="http://schemas.microsoft.com/office/drawing/2014/main" id="{AEBA6FC3-74BE-40C1-8AE7-AEC0553CE21F}"/>
                </a:ext>
              </a:extLst>
            </p:cNvPr>
            <p:cNvCxnSpPr>
              <a:cxnSpLocks/>
            </p:cNvCxnSpPr>
            <p:nvPr/>
          </p:nvCxnSpPr>
          <p:spPr>
            <a:xfrm>
              <a:off x="5496122" y="2941455"/>
              <a:ext cx="0" cy="1561388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AEF2C4D-2124-4D6D-98FB-063C18D988E3}"/>
              </a:ext>
            </a:extLst>
          </p:cNvPr>
          <p:cNvCxnSpPr>
            <a:cxnSpLocks/>
          </p:cNvCxnSpPr>
          <p:nvPr/>
        </p:nvCxnSpPr>
        <p:spPr>
          <a:xfrm>
            <a:off x="4367723" y="4562542"/>
            <a:ext cx="761514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aphicFrame>
        <p:nvGraphicFramePr>
          <p:cNvPr id="214" name="Table 213">
            <a:extLst>
              <a:ext uri="{FF2B5EF4-FFF2-40B4-BE49-F238E27FC236}">
                <a16:creationId xmlns:a16="http://schemas.microsoft.com/office/drawing/2014/main" id="{BC6F4FB7-52A4-42B4-A917-ABB258EBC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956231"/>
              </p:ext>
            </p:extLst>
          </p:nvPr>
        </p:nvGraphicFramePr>
        <p:xfrm>
          <a:off x="5289624" y="3880123"/>
          <a:ext cx="2655170" cy="1552824"/>
        </p:xfrm>
        <a:graphic>
          <a:graphicData uri="http://schemas.openxmlformats.org/drawingml/2006/table">
            <a:tbl>
              <a:tblPr firstRow="1" bandRow="1"/>
              <a:tblGrid>
                <a:gridCol w="265517">
                  <a:extLst>
                    <a:ext uri="{9D8B030D-6E8A-4147-A177-3AD203B41FA5}">
                      <a16:colId xmlns:a16="http://schemas.microsoft.com/office/drawing/2014/main" val="3168762774"/>
                    </a:ext>
                  </a:extLst>
                </a:gridCol>
                <a:gridCol w="265517">
                  <a:extLst>
                    <a:ext uri="{9D8B030D-6E8A-4147-A177-3AD203B41FA5}">
                      <a16:colId xmlns:a16="http://schemas.microsoft.com/office/drawing/2014/main" val="3165046086"/>
                    </a:ext>
                  </a:extLst>
                </a:gridCol>
                <a:gridCol w="265517">
                  <a:extLst>
                    <a:ext uri="{9D8B030D-6E8A-4147-A177-3AD203B41FA5}">
                      <a16:colId xmlns:a16="http://schemas.microsoft.com/office/drawing/2014/main" val="1362095744"/>
                    </a:ext>
                  </a:extLst>
                </a:gridCol>
                <a:gridCol w="265517">
                  <a:extLst>
                    <a:ext uri="{9D8B030D-6E8A-4147-A177-3AD203B41FA5}">
                      <a16:colId xmlns:a16="http://schemas.microsoft.com/office/drawing/2014/main" val="28109634"/>
                    </a:ext>
                  </a:extLst>
                </a:gridCol>
                <a:gridCol w="265517">
                  <a:extLst>
                    <a:ext uri="{9D8B030D-6E8A-4147-A177-3AD203B41FA5}">
                      <a16:colId xmlns:a16="http://schemas.microsoft.com/office/drawing/2014/main" val="316698701"/>
                    </a:ext>
                  </a:extLst>
                </a:gridCol>
                <a:gridCol w="265517">
                  <a:extLst>
                    <a:ext uri="{9D8B030D-6E8A-4147-A177-3AD203B41FA5}">
                      <a16:colId xmlns:a16="http://schemas.microsoft.com/office/drawing/2014/main" val="2571400177"/>
                    </a:ext>
                  </a:extLst>
                </a:gridCol>
                <a:gridCol w="265517">
                  <a:extLst>
                    <a:ext uri="{9D8B030D-6E8A-4147-A177-3AD203B41FA5}">
                      <a16:colId xmlns:a16="http://schemas.microsoft.com/office/drawing/2014/main" val="3598551631"/>
                    </a:ext>
                  </a:extLst>
                </a:gridCol>
                <a:gridCol w="265517">
                  <a:extLst>
                    <a:ext uri="{9D8B030D-6E8A-4147-A177-3AD203B41FA5}">
                      <a16:colId xmlns:a16="http://schemas.microsoft.com/office/drawing/2014/main" val="1094819284"/>
                    </a:ext>
                  </a:extLst>
                </a:gridCol>
                <a:gridCol w="265517">
                  <a:extLst>
                    <a:ext uri="{9D8B030D-6E8A-4147-A177-3AD203B41FA5}">
                      <a16:colId xmlns:a16="http://schemas.microsoft.com/office/drawing/2014/main" val="1603954395"/>
                    </a:ext>
                  </a:extLst>
                </a:gridCol>
                <a:gridCol w="265517">
                  <a:extLst>
                    <a:ext uri="{9D8B030D-6E8A-4147-A177-3AD203B41FA5}">
                      <a16:colId xmlns:a16="http://schemas.microsoft.com/office/drawing/2014/main" val="3669963841"/>
                    </a:ext>
                  </a:extLst>
                </a:gridCol>
              </a:tblGrid>
              <a:tr h="2588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6D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965641"/>
                  </a:ext>
                </a:extLst>
              </a:tr>
              <a:tr h="2588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D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592623"/>
                  </a:ext>
                </a:extLst>
              </a:tr>
              <a:tr h="2588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72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038714"/>
                  </a:ext>
                </a:extLst>
              </a:tr>
              <a:tr h="2588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53D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816042"/>
                  </a:ext>
                </a:extLst>
              </a:tr>
              <a:tr h="2588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4A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60"/>
                  </a:ext>
                </a:extLst>
              </a:tr>
              <a:tr h="2588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/>
                        </a:defRPr>
                      </a:lvl9pPr>
                    </a:lstStyle>
                    <a:p>
                      <a:endParaRPr 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80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362637"/>
                  </a:ext>
                </a:extLst>
              </a:tr>
            </a:tbl>
          </a:graphicData>
        </a:graphic>
      </p:graphicFrame>
      <p:grpSp>
        <p:nvGrpSpPr>
          <p:cNvPr id="215" name="Group 214">
            <a:extLst>
              <a:ext uri="{FF2B5EF4-FFF2-40B4-BE49-F238E27FC236}">
                <a16:creationId xmlns:a16="http://schemas.microsoft.com/office/drawing/2014/main" id="{0EC2C681-3DD2-4CD0-B6D1-793AC0D184C0}"/>
              </a:ext>
            </a:extLst>
          </p:cNvPr>
          <p:cNvGrpSpPr/>
          <p:nvPr/>
        </p:nvGrpSpPr>
        <p:grpSpPr>
          <a:xfrm>
            <a:off x="5289624" y="3342583"/>
            <a:ext cx="2655165" cy="386786"/>
            <a:chOff x="3861087" y="4956289"/>
            <a:chExt cx="2803400" cy="412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5F7C0A51-2DAB-4D26-81CA-B3CD32AEEFD3}"/>
                    </a:ext>
                  </a:extLst>
                </p:cNvPr>
                <p:cNvSpPr/>
                <p:nvPr/>
              </p:nvSpPr>
              <p:spPr>
                <a:xfrm>
                  <a:off x="4841293" y="4956289"/>
                  <a:ext cx="84298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11" name="Rectangle 410">
                  <a:extLst>
                    <a:ext uri="{FF2B5EF4-FFF2-40B4-BE49-F238E27FC236}">
                      <a16:creationId xmlns:a16="http://schemas.microsoft.com/office/drawing/2014/main" id="{F434D5A0-6C7B-4055-8B9E-B202D27B0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293" y="4956289"/>
                  <a:ext cx="84298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06727FA2-947C-4FB7-AF43-C53E3F1724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1087" y="5368731"/>
              <a:ext cx="2803400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2372069-4057-4A5C-B551-7EDAED161B44}"/>
              </a:ext>
            </a:extLst>
          </p:cNvPr>
          <p:cNvGrpSpPr/>
          <p:nvPr/>
        </p:nvGrpSpPr>
        <p:grpSpPr>
          <a:xfrm>
            <a:off x="8092378" y="3922951"/>
            <a:ext cx="359459" cy="1508355"/>
            <a:chOff x="2685258" y="5137773"/>
            <a:chExt cx="379527" cy="16084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D382B8C5-7CE4-4223-9082-998295FFE0EB}"/>
                    </a:ext>
                  </a:extLst>
                </p:cNvPr>
                <p:cNvSpPr/>
                <p:nvPr/>
              </p:nvSpPr>
              <p:spPr>
                <a:xfrm>
                  <a:off x="2685258" y="5733604"/>
                  <a:ext cx="3795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8D46798F-4A5E-45B3-A4DE-842646443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258" y="5733604"/>
                  <a:ext cx="37952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CABE07E6-F5DD-42E0-AF02-3924AC9368E7}"/>
                </a:ext>
              </a:extLst>
            </p:cNvPr>
            <p:cNvCxnSpPr>
              <a:cxnSpLocks/>
            </p:cNvCxnSpPr>
            <p:nvPr/>
          </p:nvCxnSpPr>
          <p:spPr>
            <a:xfrm>
              <a:off x="2710749" y="5137773"/>
              <a:ext cx="0" cy="1608410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8B8F01-1A86-4090-B121-92E934F5432B}"/>
                  </a:ext>
                </a:extLst>
              </p:cNvPr>
              <p:cNvSpPr/>
              <p:nvPr/>
            </p:nvSpPr>
            <p:spPr>
              <a:xfrm>
                <a:off x="6422633" y="5500738"/>
                <a:ext cx="389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8B8F01-1A86-4090-B121-92E934F54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633" y="5500738"/>
                <a:ext cx="38914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9481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D28-72B5-45F9-8529-ADE0297D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Gram Matrix (Style Matrix)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45CD2-E336-4A5D-8DBE-62F90808B7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</p:spPr>
            <p:txBody>
              <a:bodyPr/>
              <a:lstStyle/>
              <a:p>
                <a:r>
                  <a:rPr lang="id-ID" dirty="0"/>
                  <a:t>Hitung </a:t>
                </a:r>
                <a:r>
                  <a:rPr lang="id-ID" dirty="0">
                    <a:solidFill>
                      <a:srgbClr val="C00000"/>
                    </a:solidFill>
                  </a:rPr>
                  <a:t>Gram Matrix </a:t>
                </a:r>
                <a14:m>
                  <m:oMath xmlns:m="http://schemas.openxmlformats.org/officeDocument/2006/math">
                    <m:r>
                      <a:rPr lang="id-ID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d-ID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id-ID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id-ID" dirty="0"/>
              </a:p>
              <a:p>
                <a:r>
                  <a:rPr lang="id-ID" dirty="0"/>
                  <a:t>Kita akan mendapatkan sebuah matrix berukuran </a:t>
                </a:r>
                <a:r>
                  <a:rPr lang="id-ID" dirty="0">
                    <a:solidFill>
                      <a:srgbClr val="C00000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id-ID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d-ID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d-ID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id-ID" dirty="0">
                    <a:solidFill>
                      <a:srgbClr val="C00000"/>
                    </a:solidFill>
                  </a:rPr>
                  <a:t>]</a:t>
                </a:r>
                <a:endParaRPr lang="id-ID" dirty="0"/>
              </a:p>
              <a:p>
                <a:r>
                  <a:rPr lang="id-ID" dirty="0"/>
                  <a:t>Gram Matrix menyatakan </a:t>
                </a:r>
                <a:r>
                  <a:rPr lang="id-ID" dirty="0">
                    <a:solidFill>
                      <a:srgbClr val="C00000"/>
                    </a:solidFill>
                  </a:rPr>
                  <a:t>korelasi</a:t>
                </a:r>
                <a:r>
                  <a:rPr lang="id-ID" dirty="0"/>
                  <a:t> </a:t>
                </a:r>
                <a:r>
                  <a:rPr lang="id-ID" dirty="0">
                    <a:solidFill>
                      <a:srgbClr val="C00000"/>
                    </a:solidFill>
                  </a:rPr>
                  <a:t>antar aktivasi fitur </a:t>
                </a:r>
                <a:r>
                  <a:rPr lang="id-ID" dirty="0"/>
                  <a:t>di seluruh lokasi spasial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D45CD2-E336-4A5D-8DBE-62F90808B7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897" y="1451811"/>
                <a:ext cx="8814723" cy="4724400"/>
              </a:xfrm>
              <a:blipFill>
                <a:blip r:embed="rId2"/>
                <a:stretch>
                  <a:fillRect l="-622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C94E-E5A2-46A7-8D67-F3C82153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A9178-540A-47B8-9A46-31788A7E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EF748-5584-4B23-A5C4-D1C99862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8CC81D97-CE36-4F58-9DB7-A1653D6842BD}"/>
                  </a:ext>
                </a:extLst>
              </p:cNvPr>
              <p:cNvSpPr/>
              <p:nvPr/>
            </p:nvSpPr>
            <p:spPr>
              <a:xfrm>
                <a:off x="2856551" y="4549606"/>
                <a:ext cx="457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8CC81D97-CE36-4F58-9DB7-A1653D684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551" y="4549606"/>
                <a:ext cx="4571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2" name="Picture 221">
            <a:extLst>
              <a:ext uri="{FF2B5EF4-FFF2-40B4-BE49-F238E27FC236}">
                <a16:creationId xmlns:a16="http://schemas.microsoft.com/office/drawing/2014/main" id="{5B278805-4FA5-402F-9AC8-6435252A05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/>
          <a:stretch/>
        </p:blipFill>
        <p:spPr>
          <a:xfrm>
            <a:off x="184897" y="3625006"/>
            <a:ext cx="2792811" cy="1931978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E46BDB57-4244-468A-9B3B-442820E75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6" y="3104460"/>
            <a:ext cx="2315266" cy="2973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937B47D-EC58-4A8A-AC16-7648B73EA315}"/>
                  </a:ext>
                </a:extLst>
              </p:cNvPr>
              <p:cNvSpPr/>
              <p:nvPr/>
            </p:nvSpPr>
            <p:spPr>
              <a:xfrm>
                <a:off x="5480224" y="4390940"/>
                <a:ext cx="4667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937B47D-EC58-4A8A-AC16-7648B73EA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224" y="4390940"/>
                <a:ext cx="46679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" name="Picture 224">
            <a:extLst>
              <a:ext uri="{FF2B5EF4-FFF2-40B4-BE49-F238E27FC236}">
                <a16:creationId xmlns:a16="http://schemas.microsoft.com/office/drawing/2014/main" id="{BE8AF9FE-4CF1-4286-A017-D2CA521FB6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28" y="3370132"/>
            <a:ext cx="2441726" cy="2441726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8A40404-CB92-437B-8BF9-8C9435B0FBC4}"/>
              </a:ext>
            </a:extLst>
          </p:cNvPr>
          <p:cNvGrpSpPr/>
          <p:nvPr/>
        </p:nvGrpSpPr>
        <p:grpSpPr>
          <a:xfrm>
            <a:off x="8646678" y="3384211"/>
            <a:ext cx="359459" cy="2298391"/>
            <a:chOff x="2685258" y="4655144"/>
            <a:chExt cx="379527" cy="2450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6036690F-EED6-4917-9C55-4DFF4BC6C293}"/>
                    </a:ext>
                  </a:extLst>
                </p:cNvPr>
                <p:cNvSpPr/>
                <p:nvPr/>
              </p:nvSpPr>
              <p:spPr>
                <a:xfrm>
                  <a:off x="2685258" y="5733604"/>
                  <a:ext cx="3795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8D46798F-4A5E-45B3-A4DE-842646443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258" y="5733604"/>
                  <a:ext cx="37952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898D73C-D92E-41C1-B1B3-F62BB9582CBC}"/>
                </a:ext>
              </a:extLst>
            </p:cNvPr>
            <p:cNvCxnSpPr>
              <a:cxnSpLocks/>
            </p:cNvCxnSpPr>
            <p:nvPr/>
          </p:nvCxnSpPr>
          <p:spPr>
            <a:xfrm>
              <a:off x="2685258" y="4655144"/>
              <a:ext cx="0" cy="2450852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348CDE0E-870C-42AD-9A7A-BAC46F940AAB}"/>
              </a:ext>
            </a:extLst>
          </p:cNvPr>
          <p:cNvGrpSpPr/>
          <p:nvPr/>
        </p:nvGrpSpPr>
        <p:grpSpPr>
          <a:xfrm>
            <a:off x="6114828" y="2878799"/>
            <a:ext cx="2343372" cy="346358"/>
            <a:chOff x="1396236" y="6647812"/>
            <a:chExt cx="2474199" cy="369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B605AE0B-B7B8-42F5-A526-F524F912CE55}"/>
                    </a:ext>
                  </a:extLst>
                </p:cNvPr>
                <p:cNvSpPr/>
                <p:nvPr/>
              </p:nvSpPr>
              <p:spPr>
                <a:xfrm>
                  <a:off x="2443571" y="6647812"/>
                  <a:ext cx="3795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B605AE0B-B7B8-42F5-A526-F524F912CE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571" y="6647812"/>
                  <a:ext cx="37952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0597CAB9-11EF-45E1-AE7D-E62FD63EC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6236" y="7017144"/>
              <a:ext cx="2474199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379694775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 fontScale="90000"/>
          </a:bodyPr>
          <a:lstStyle/>
          <a:p>
            <a:r>
              <a:rPr lang="id-ID" dirty="0"/>
              <a:t>Tidak semua observasi dan penelitian dilakukan dengan tujuan awal yang ilmiah</a:t>
            </a:r>
            <a:br>
              <a:rPr lang="id-ID" dirty="0"/>
            </a:br>
            <a:br>
              <a:rPr lang="id-ID" dirty="0"/>
            </a:br>
            <a:r>
              <a:rPr lang="id-ID" dirty="0"/>
              <a:t>Beberapa hasil penemuan didapatkan dari ketidaksengajaan atau sekedar hasil main-main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63918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D28-72B5-45F9-8529-ADE0297D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Gram Matrix (Style Matrix)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5CD2-E336-4A5D-8DBE-62F90808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r>
              <a:rPr lang="id-ID" dirty="0"/>
              <a:t>Gram Matrix menyatakan </a:t>
            </a:r>
            <a:r>
              <a:rPr lang="id-ID" dirty="0">
                <a:solidFill>
                  <a:srgbClr val="C00000"/>
                </a:solidFill>
              </a:rPr>
              <a:t>seberapa sering </a:t>
            </a:r>
            <a:r>
              <a:rPr lang="id-ID" dirty="0"/>
              <a:t>dua fitur </a:t>
            </a:r>
            <a:r>
              <a:rPr lang="id-ID" dirty="0">
                <a:solidFill>
                  <a:srgbClr val="C00000"/>
                </a:solidFill>
              </a:rPr>
              <a:t>muncul secara bersamaan</a:t>
            </a:r>
          </a:p>
          <a:p>
            <a:r>
              <a:rPr lang="id-ID" dirty="0"/>
              <a:t>Jika suatu nilai di Gram Matrix tinggi, artinya di input citra dua fitur </a:t>
            </a:r>
            <a:br>
              <a:rPr lang="id-ID" dirty="0"/>
            </a:br>
            <a:r>
              <a:rPr lang="id-ID" dirty="0"/>
              <a:t>(yang dapat diidentifikasi dari baris dan kolom Gram matrix) </a:t>
            </a:r>
            <a:br>
              <a:rPr lang="id-ID" dirty="0"/>
            </a:br>
            <a:r>
              <a:rPr lang="id-ID" dirty="0"/>
              <a:t>sering aktif secara bersamaan di berbagai lokasi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C94E-E5A2-46A7-8D67-F3C82153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A9178-540A-47B8-9A46-31788A7E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EF748-5584-4B23-A5C4-D1C99862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8CC81D97-CE36-4F58-9DB7-A1653D6842BD}"/>
                  </a:ext>
                </a:extLst>
              </p:cNvPr>
              <p:cNvSpPr/>
              <p:nvPr/>
            </p:nvSpPr>
            <p:spPr>
              <a:xfrm>
                <a:off x="2856551" y="4549606"/>
                <a:ext cx="4571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8CC81D97-CE36-4F58-9DB7-A1653D684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551" y="4549606"/>
                <a:ext cx="4571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2" name="Picture 221">
            <a:extLst>
              <a:ext uri="{FF2B5EF4-FFF2-40B4-BE49-F238E27FC236}">
                <a16:creationId xmlns:a16="http://schemas.microsoft.com/office/drawing/2014/main" id="{5B278805-4FA5-402F-9AC8-6435252A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"/>
          <a:stretch/>
        </p:blipFill>
        <p:spPr>
          <a:xfrm>
            <a:off x="184897" y="3625006"/>
            <a:ext cx="2792811" cy="1931978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E46BDB57-4244-468A-9B3B-442820E75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96" y="3104460"/>
            <a:ext cx="2315266" cy="29730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937B47D-EC58-4A8A-AC16-7648B73EA315}"/>
                  </a:ext>
                </a:extLst>
              </p:cNvPr>
              <p:cNvSpPr/>
              <p:nvPr/>
            </p:nvSpPr>
            <p:spPr>
              <a:xfrm>
                <a:off x="5480224" y="4390940"/>
                <a:ext cx="4667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937B47D-EC58-4A8A-AC16-7648B73EA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0224" y="4390940"/>
                <a:ext cx="46679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" name="Picture 224">
            <a:extLst>
              <a:ext uri="{FF2B5EF4-FFF2-40B4-BE49-F238E27FC236}">
                <a16:creationId xmlns:a16="http://schemas.microsoft.com/office/drawing/2014/main" id="{BE8AF9FE-4CF1-4286-A017-D2CA521FB6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828" y="3370132"/>
            <a:ext cx="2441726" cy="2441726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8A40404-CB92-437B-8BF9-8C9435B0FBC4}"/>
              </a:ext>
            </a:extLst>
          </p:cNvPr>
          <p:cNvGrpSpPr/>
          <p:nvPr/>
        </p:nvGrpSpPr>
        <p:grpSpPr>
          <a:xfrm>
            <a:off x="8646678" y="3384211"/>
            <a:ext cx="359459" cy="2298391"/>
            <a:chOff x="2685258" y="4655144"/>
            <a:chExt cx="379527" cy="24508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6036690F-EED6-4917-9C55-4DFF4BC6C293}"/>
                    </a:ext>
                  </a:extLst>
                </p:cNvPr>
                <p:cNvSpPr/>
                <p:nvPr/>
              </p:nvSpPr>
              <p:spPr>
                <a:xfrm>
                  <a:off x="2685258" y="5733604"/>
                  <a:ext cx="3795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8D46798F-4A5E-45B3-A4DE-8426464432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258" y="5733604"/>
                  <a:ext cx="37952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F898D73C-D92E-41C1-B1B3-F62BB9582CBC}"/>
                </a:ext>
              </a:extLst>
            </p:cNvPr>
            <p:cNvCxnSpPr>
              <a:cxnSpLocks/>
            </p:cNvCxnSpPr>
            <p:nvPr/>
          </p:nvCxnSpPr>
          <p:spPr>
            <a:xfrm>
              <a:off x="2685258" y="4655144"/>
              <a:ext cx="0" cy="2450852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348CDE0E-870C-42AD-9A7A-BAC46F940AAB}"/>
              </a:ext>
            </a:extLst>
          </p:cNvPr>
          <p:cNvGrpSpPr/>
          <p:nvPr/>
        </p:nvGrpSpPr>
        <p:grpSpPr>
          <a:xfrm>
            <a:off x="6114828" y="2878799"/>
            <a:ext cx="2343372" cy="346358"/>
            <a:chOff x="1396236" y="6647812"/>
            <a:chExt cx="2474199" cy="3693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B605AE0B-B7B8-42F5-A526-F524F912CE55}"/>
                    </a:ext>
                  </a:extLst>
                </p:cNvPr>
                <p:cNvSpPr/>
                <p:nvPr/>
              </p:nvSpPr>
              <p:spPr>
                <a:xfrm>
                  <a:off x="2443571" y="6647812"/>
                  <a:ext cx="37952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 charset="0"/>
                    <a:ea typeface="ＭＳ Ｐゴシック" charset="0"/>
                  </a:endParaRPr>
                </a:p>
              </p:txBody>
            </p:sp>
          </mc:Choice>
          <mc:Fallback xmlns=""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B605AE0B-B7B8-42F5-A526-F524F912CE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3571" y="6647812"/>
                  <a:ext cx="37952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0597CAB9-11EF-45E1-AE7D-E62FD63EC3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6236" y="7017144"/>
              <a:ext cx="2474199" cy="1"/>
            </a:xfrm>
            <a:prstGeom prst="straightConnector1">
              <a:avLst/>
            </a:prstGeom>
            <a:noFill/>
            <a:ln w="25400" cap="flat" cmpd="sng" algn="ctr">
              <a:solidFill>
                <a:srgbClr val="0066A1"/>
              </a:solidFill>
              <a:prstDash val="solid"/>
              <a:headEnd type="triangle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2910532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26D28-72B5-45F9-8529-ADE0297D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Gram Matrix (Style Matrix)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45CD2-E336-4A5D-8DBE-62F90808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r>
              <a:rPr lang="id-ID" dirty="0"/>
              <a:t>Di sini kemudian Gram Matrix bisa kita lihat sebagai </a:t>
            </a:r>
            <a:r>
              <a:rPr lang="id-ID" dirty="0">
                <a:solidFill>
                  <a:srgbClr val="C00000"/>
                </a:solidFill>
              </a:rPr>
              <a:t>Matrix Tekstur </a:t>
            </a:r>
            <a:br>
              <a:rPr lang="id-ID" dirty="0">
                <a:solidFill>
                  <a:srgbClr val="C00000"/>
                </a:solidFill>
              </a:rPr>
            </a:br>
            <a:r>
              <a:rPr lang="id-ID" dirty="0"/>
              <a:t>atau </a:t>
            </a:r>
            <a:r>
              <a:rPr lang="id-ID" dirty="0">
                <a:solidFill>
                  <a:srgbClr val="C00000"/>
                </a:solidFill>
              </a:rPr>
              <a:t>Matrix Style </a:t>
            </a:r>
            <a:r>
              <a:rPr lang="id-ID" dirty="0"/>
              <a:t>dari suatu input citra</a:t>
            </a:r>
          </a:p>
          <a:p>
            <a:endParaRPr lang="id-ID" dirty="0"/>
          </a:p>
          <a:p>
            <a:r>
              <a:rPr lang="id-ID" dirty="0"/>
              <a:t>Berikut adalah hasil visualisasi rekonstruksi Gram Matrix (texture synthesis)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FC94E-E5A2-46A7-8D67-F3C82153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A9178-540A-47B8-9A46-31788A7E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EF748-5584-4B23-A5C4-D1C99862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3185BF5C-7E90-49C1-9E84-70D031882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7" y="3187070"/>
            <a:ext cx="8897050" cy="299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98275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1" y="3001929"/>
            <a:ext cx="8326438" cy="641239"/>
          </a:xfrm>
        </p:spPr>
        <p:txBody>
          <a:bodyPr>
            <a:normAutofit/>
          </a:bodyPr>
          <a:lstStyle/>
          <a:p>
            <a:r>
              <a:rPr lang="id-ID" dirty="0"/>
              <a:t>Neural Style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55302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B259-8B15-44ED-8CDB-362F626C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800" dirty="0"/>
              <a:t>Feature </a:t>
            </a:r>
            <a:r>
              <a:rPr lang="en-US" sz="2800" dirty="0"/>
              <a:t>Reconstruction </a:t>
            </a:r>
            <a:r>
              <a:rPr lang="id-ID" sz="2800" dirty="0"/>
              <a:t>+ Gram</a:t>
            </a:r>
            <a:r>
              <a:rPr lang="en-US" sz="2800" dirty="0"/>
              <a:t>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8601D-1A6B-47D2-8A6D-54738EE37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Kita sudah lihat bahwa kita bisa </a:t>
            </a:r>
            <a:r>
              <a:rPr lang="id-ID" dirty="0">
                <a:solidFill>
                  <a:srgbClr val="C00000"/>
                </a:solidFill>
              </a:rPr>
              <a:t>merekonstruksi konten </a:t>
            </a:r>
            <a:r>
              <a:rPr lang="id-ID" dirty="0"/>
              <a:t>suatu gambar dari input fiturnya (Feature Reconstruction)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pPr lvl="1"/>
            <a:endParaRPr lang="id-ID" dirty="0"/>
          </a:p>
          <a:p>
            <a:r>
              <a:rPr lang="id-ID" dirty="0"/>
              <a:t>Dan kita bisa </a:t>
            </a:r>
            <a:r>
              <a:rPr lang="id-ID" dirty="0">
                <a:solidFill>
                  <a:srgbClr val="C00000"/>
                </a:solidFill>
              </a:rPr>
              <a:t>mensistesis</a:t>
            </a:r>
            <a:r>
              <a:rPr lang="id-ID" dirty="0"/>
              <a:t> suatu gambar dengan tekstur (</a:t>
            </a:r>
            <a:r>
              <a:rPr lang="id-ID" dirty="0">
                <a:solidFill>
                  <a:srgbClr val="C00000"/>
                </a:solidFill>
              </a:rPr>
              <a:t>style</a:t>
            </a:r>
            <a:r>
              <a:rPr lang="id-ID" dirty="0"/>
              <a:t>) tertentu</a:t>
            </a:r>
            <a:br>
              <a:rPr lang="id-ID" dirty="0"/>
            </a:br>
            <a:r>
              <a:rPr lang="id-ID" dirty="0"/>
              <a:t>(Gram Reconstruction)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7EDA4-3BC0-4ECF-A1A5-438B5F20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0CA72-BB98-4723-82FA-38A9B87B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860C-0C01-4202-B121-EFF0E6ED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9DDC57BA-6561-4ED7-8B3F-27D13317D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55" y="4563071"/>
            <a:ext cx="5527370" cy="1860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3AF5F-208A-41C9-8C09-F307E5A4F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85" y="2242490"/>
            <a:ext cx="5837116" cy="14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6421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9BEE-26C0-40E1-9460-269222D6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951D9-4E32-4FB0-8EB1-8FE84010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Menggunakan keduanya, </a:t>
            </a:r>
            <a:br>
              <a:rPr lang="id-ID" dirty="0"/>
            </a:br>
            <a:r>
              <a:rPr lang="id-ID" dirty="0"/>
              <a:t>kita bisa </a:t>
            </a:r>
            <a:r>
              <a:rPr lang="id-ID" dirty="0">
                <a:solidFill>
                  <a:srgbClr val="C00000"/>
                </a:solidFill>
              </a:rPr>
              <a:t>mengkombinasikan</a:t>
            </a:r>
            <a:r>
              <a:rPr lang="id-ID" dirty="0"/>
              <a:t> dua buah gambar dan menghasilkan gambar ketiga </a:t>
            </a:r>
            <a:br>
              <a:rPr lang="id-ID" dirty="0"/>
            </a:br>
            <a:r>
              <a:rPr lang="id-ID" dirty="0"/>
              <a:t>yang mengambil </a:t>
            </a:r>
            <a:r>
              <a:rPr lang="id-ID" dirty="0">
                <a:solidFill>
                  <a:srgbClr val="C00000"/>
                </a:solidFill>
              </a:rPr>
              <a:t>konten</a:t>
            </a:r>
            <a:r>
              <a:rPr lang="id-ID" dirty="0"/>
              <a:t> dari gambar A, dan </a:t>
            </a:r>
            <a:r>
              <a:rPr lang="id-ID" dirty="0">
                <a:solidFill>
                  <a:srgbClr val="C00000"/>
                </a:solidFill>
              </a:rPr>
              <a:t>style</a:t>
            </a:r>
            <a:r>
              <a:rPr lang="id-ID" dirty="0"/>
              <a:t> dari gambar B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7F5BF-DFD8-4AEE-BBC0-4E317012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6083F-4E70-4796-ABF3-4DE72282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F6FB0-4105-40D9-A98E-56F443E8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879A7989-574A-468F-9EB8-367FF1D8E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09" y="3249992"/>
            <a:ext cx="2233930" cy="1740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3D5B42-B160-46BD-B46F-37AB0C385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2" y="2883119"/>
            <a:ext cx="2024807" cy="2307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A2A52-F84E-47E8-9830-B7875E362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89" y="2869300"/>
            <a:ext cx="2015281" cy="2331190"/>
          </a:xfrm>
          <a:prstGeom prst="rect">
            <a:avLst/>
          </a:prstGeom>
        </p:spPr>
      </p:pic>
      <p:sp>
        <p:nvSpPr>
          <p:cNvPr id="10" name="Cross 9">
            <a:extLst>
              <a:ext uri="{FF2B5EF4-FFF2-40B4-BE49-F238E27FC236}">
                <a16:creationId xmlns:a16="http://schemas.microsoft.com/office/drawing/2014/main" id="{B6032DE2-2C60-4AFB-A36F-9F29F1BBCC8A}"/>
              </a:ext>
            </a:extLst>
          </p:cNvPr>
          <p:cNvSpPr/>
          <p:nvPr/>
        </p:nvSpPr>
        <p:spPr>
          <a:xfrm>
            <a:off x="2852776" y="3891754"/>
            <a:ext cx="457200" cy="457200"/>
          </a:xfrm>
          <a:prstGeom prst="plus">
            <a:avLst>
              <a:gd name="adj" fmla="val 4605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F78150-B303-4754-9960-8653DB9CFBB1}"/>
              </a:ext>
            </a:extLst>
          </p:cNvPr>
          <p:cNvSpPr/>
          <p:nvPr/>
        </p:nvSpPr>
        <p:spPr>
          <a:xfrm>
            <a:off x="5717458" y="3891754"/>
            <a:ext cx="309716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BAC2-CFED-4DAE-BB79-3A06233CDCE1}"/>
              </a:ext>
            </a:extLst>
          </p:cNvPr>
          <p:cNvSpPr/>
          <p:nvPr/>
        </p:nvSpPr>
        <p:spPr>
          <a:xfrm>
            <a:off x="1018052" y="5200490"/>
            <a:ext cx="154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/>
              <a:t>A</a:t>
            </a:r>
          </a:p>
          <a:p>
            <a:pPr algn="ctr"/>
            <a:r>
              <a:rPr lang="id-ID" dirty="0"/>
              <a:t>Tarrget konten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E4F60E-C325-4761-A72B-D8B72AC91A56}"/>
              </a:ext>
            </a:extLst>
          </p:cNvPr>
          <p:cNvSpPr/>
          <p:nvPr/>
        </p:nvSpPr>
        <p:spPr>
          <a:xfrm>
            <a:off x="3870449" y="5006973"/>
            <a:ext cx="1254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/>
              <a:t>B</a:t>
            </a:r>
          </a:p>
          <a:p>
            <a:pPr algn="ctr"/>
            <a:r>
              <a:rPr lang="id-ID" dirty="0"/>
              <a:t>Target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8FADF7-D067-4786-9966-95E21C750DB4}"/>
              </a:ext>
            </a:extLst>
          </p:cNvPr>
          <p:cNvSpPr/>
          <p:nvPr/>
        </p:nvSpPr>
        <p:spPr>
          <a:xfrm>
            <a:off x="6500383" y="5191639"/>
            <a:ext cx="1406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dirty="0"/>
              <a:t>C</a:t>
            </a:r>
          </a:p>
          <a:p>
            <a:pPr algn="ctr"/>
            <a:r>
              <a:rPr lang="id-ID" dirty="0"/>
              <a:t>Konten+style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50639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41AF-E23B-4DC8-B0DA-FC4795A8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Style Transfer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5A14DF-1883-4C79-9221-FBD1637DF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8" y="1711460"/>
            <a:ext cx="7706012" cy="420660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49C6D-BCF8-4F23-955F-6A7D6C30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C4328-5D1A-40EE-91A9-A737D6E09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FCDB2-9554-42D2-B3B5-0EA66CF6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6250255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A4D8-F2B4-415B-8A96-83F6AE5B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Transfer: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7EBC1-23FC-4D97-875F-E4F07F6E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200" dirty="0"/>
              <a:t>Ekstrak fitur (</a:t>
            </a:r>
            <a:r>
              <a:rPr lang="id-ID" sz="2200" dirty="0">
                <a:solidFill>
                  <a:srgbClr val="0000FF"/>
                </a:solidFill>
              </a:rPr>
              <a:t>content target</a:t>
            </a:r>
            <a:r>
              <a:rPr lang="id-ID" sz="2200" dirty="0"/>
              <a:t>) dari gambar konten (</a:t>
            </a:r>
            <a:r>
              <a:rPr lang="id-ID" sz="2200" dirty="0">
                <a:solidFill>
                  <a:srgbClr val="0000FF"/>
                </a:solidFill>
              </a:rPr>
              <a:t>A</a:t>
            </a:r>
            <a:r>
              <a:rPr lang="id-ID" sz="2200" dirty="0"/>
              <a:t>)</a:t>
            </a:r>
          </a:p>
          <a:p>
            <a:r>
              <a:rPr lang="id-ID" sz="2200" dirty="0"/>
              <a:t>Umumnya ambil </a:t>
            </a:r>
            <a:r>
              <a:rPr lang="id-ID" sz="2200" dirty="0">
                <a:solidFill>
                  <a:srgbClr val="0000FF"/>
                </a:solidFill>
              </a:rPr>
              <a:t>satu activation volume </a:t>
            </a:r>
            <a:r>
              <a:rPr lang="id-ID" sz="2200" dirty="0"/>
              <a:t>dari suatu layer di awal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B9E40-1306-4CC2-8928-3E9AFD0A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66B5-DF35-45B9-AE99-85056F0C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F3F9-9E58-4472-9606-DC958E0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D7F60-9FE7-41B7-A699-44D222120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8" y="3233231"/>
            <a:ext cx="1771650" cy="201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8AB07-FC61-43CB-95E1-DB75861066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3470" y="3067794"/>
            <a:ext cx="5345016" cy="24020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DC822A-C49A-4DEE-8356-1275C3B382FD}"/>
              </a:ext>
            </a:extLst>
          </p:cNvPr>
          <p:cNvSpPr/>
          <p:nvPr/>
        </p:nvSpPr>
        <p:spPr>
          <a:xfrm>
            <a:off x="4151933" y="3241006"/>
            <a:ext cx="1058241" cy="1696529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19409-7100-48C3-AB87-30BB8A82EFBF}"/>
              </a:ext>
            </a:extLst>
          </p:cNvPr>
          <p:cNvSpPr/>
          <p:nvPr/>
        </p:nvSpPr>
        <p:spPr>
          <a:xfrm>
            <a:off x="3666155" y="2871674"/>
            <a:ext cx="2029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srgbClr val="0000FF"/>
                </a:solidFill>
              </a:rPr>
              <a:t>content activations</a:t>
            </a:r>
          </a:p>
        </p:txBody>
      </p:sp>
    </p:spTree>
    <p:extLst>
      <p:ext uri="{BB962C8B-B14F-4D97-AF65-F5344CB8AC3E}">
        <p14:creationId xmlns:p14="http://schemas.microsoft.com/office/powerpoint/2010/main" val="22041787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A4D8-F2B4-415B-8A96-83F6AE5B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Transfer: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7EBC1-23FC-4D97-875F-E4F07F6E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200" dirty="0"/>
              <a:t>Ekstrak gram matrix (</a:t>
            </a:r>
            <a:r>
              <a:rPr lang="id-ID" sz="2200" dirty="0">
                <a:solidFill>
                  <a:srgbClr val="C00000"/>
                </a:solidFill>
              </a:rPr>
              <a:t>style target</a:t>
            </a:r>
            <a:r>
              <a:rPr lang="id-ID" sz="2200" dirty="0"/>
              <a:t>) dari gambar style (</a:t>
            </a:r>
            <a:r>
              <a:rPr lang="id-ID" sz="2200" dirty="0">
                <a:solidFill>
                  <a:srgbClr val="C00000"/>
                </a:solidFill>
              </a:rPr>
              <a:t>B</a:t>
            </a:r>
            <a:r>
              <a:rPr lang="id-ID" sz="2200" dirty="0"/>
              <a:t>)</a:t>
            </a:r>
          </a:p>
          <a:p>
            <a:r>
              <a:rPr lang="id-ID" sz="2200" dirty="0"/>
              <a:t>Umumnya ambil </a:t>
            </a:r>
            <a:r>
              <a:rPr lang="id-ID" sz="2200" dirty="0">
                <a:solidFill>
                  <a:srgbClr val="C00000"/>
                </a:solidFill>
              </a:rPr>
              <a:t>beberapa gram matrix </a:t>
            </a:r>
            <a:r>
              <a:rPr lang="id-ID" sz="2200" dirty="0"/>
              <a:t>dari beberapa layer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B9E40-1306-4CC2-8928-3E9AFD0A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66B5-DF35-45B9-AE99-85056F0C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F3F9-9E58-4472-9606-DC958E0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8AB07-FC61-43CB-95E1-DB75861066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3470" y="3067794"/>
            <a:ext cx="5345016" cy="2402005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52D4E915-3B95-4F9C-82A3-D190F4F08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184" y="3383863"/>
            <a:ext cx="1993880" cy="1553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56FC6B-8AE9-4D5C-BC8F-7BD82E8368FF}"/>
              </a:ext>
            </a:extLst>
          </p:cNvPr>
          <p:cNvSpPr/>
          <p:nvPr/>
        </p:nvSpPr>
        <p:spPr>
          <a:xfrm>
            <a:off x="7253110" y="3429000"/>
            <a:ext cx="840132" cy="14573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1D9DC0-30EE-42E7-9187-BC9DF9D2FCF7}"/>
              </a:ext>
            </a:extLst>
          </p:cNvPr>
          <p:cNvSpPr/>
          <p:nvPr/>
        </p:nvSpPr>
        <p:spPr>
          <a:xfrm>
            <a:off x="6675125" y="4940863"/>
            <a:ext cx="1996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srgbClr val="FF0000"/>
                </a:solidFill>
              </a:rPr>
              <a:t>gram 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C0A9E3-0640-4C36-820F-0E0A57730A03}"/>
              </a:ext>
            </a:extLst>
          </p:cNvPr>
          <p:cNvSpPr/>
          <p:nvPr/>
        </p:nvSpPr>
        <p:spPr>
          <a:xfrm>
            <a:off x="5257800" y="3428999"/>
            <a:ext cx="1088931" cy="125730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7D0C64-C467-4E2F-8590-BBC05EEAF36A}"/>
              </a:ext>
            </a:extLst>
          </p:cNvPr>
          <p:cNvSpPr/>
          <p:nvPr/>
        </p:nvSpPr>
        <p:spPr>
          <a:xfrm>
            <a:off x="3252965" y="3067794"/>
            <a:ext cx="840133" cy="214238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61252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A4D8-F2B4-415B-8A96-83F6AE5B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Transfer: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7EBC1-23FC-4D97-875F-E4F07F6E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200" dirty="0">
                <a:solidFill>
                  <a:srgbClr val="C00000"/>
                </a:solidFill>
              </a:rPr>
              <a:t>Optimasi</a:t>
            </a:r>
            <a:r>
              <a:rPr lang="id-ID" sz="2200" dirty="0"/>
              <a:t> input </a:t>
            </a:r>
            <a:r>
              <a:rPr lang="id-ID" sz="2200" dirty="0">
                <a:solidFill>
                  <a:srgbClr val="C00000"/>
                </a:solidFill>
              </a:rPr>
              <a:t>zero image </a:t>
            </a:r>
            <a:r>
              <a:rPr lang="id-ID" sz="2200" dirty="0"/>
              <a:t>sehingga citra memiliki </a:t>
            </a:r>
            <a:r>
              <a:rPr lang="id-ID" sz="2200" dirty="0">
                <a:solidFill>
                  <a:srgbClr val="0000FF"/>
                </a:solidFill>
              </a:rPr>
              <a:t>aktivasi konten </a:t>
            </a:r>
            <a:r>
              <a:rPr lang="id-ID" sz="2200" dirty="0"/>
              <a:t>yang sama dengan target content dan memiliki </a:t>
            </a:r>
            <a:r>
              <a:rPr lang="id-ID" sz="2200" dirty="0">
                <a:solidFill>
                  <a:srgbClr val="C00000"/>
                </a:solidFill>
              </a:rPr>
              <a:t>gram matrix </a:t>
            </a:r>
            <a:r>
              <a:rPr lang="id-ID" sz="2200" dirty="0"/>
              <a:t>yang sama dengan style target</a:t>
            </a:r>
            <a:endParaRPr lang="en-US" sz="2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B9E40-1306-4CC2-8928-3E9AFD0A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66B5-DF35-45B9-AE99-85056F0C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F3F9-9E58-4472-9606-DC958E0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8AB07-FC61-43CB-95E1-DB75861066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3470" y="3067794"/>
            <a:ext cx="5345016" cy="24020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546062-771B-4391-A17C-063F7660C0B5}"/>
              </a:ext>
            </a:extLst>
          </p:cNvPr>
          <p:cNvSpPr/>
          <p:nvPr/>
        </p:nvSpPr>
        <p:spPr>
          <a:xfrm>
            <a:off x="4151933" y="3241006"/>
            <a:ext cx="1058241" cy="1696529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617ACD-CE31-4F72-B057-B2DF2597250D}"/>
              </a:ext>
            </a:extLst>
          </p:cNvPr>
          <p:cNvSpPr/>
          <p:nvPr/>
        </p:nvSpPr>
        <p:spPr>
          <a:xfrm>
            <a:off x="3634139" y="2818166"/>
            <a:ext cx="1996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srgbClr val="0000FF"/>
                </a:solidFill>
              </a:rPr>
              <a:t>content activation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5954C7-F39D-4C0C-821F-E36FE52AC5EF}"/>
              </a:ext>
            </a:extLst>
          </p:cNvPr>
          <p:cNvSpPr/>
          <p:nvPr/>
        </p:nvSpPr>
        <p:spPr>
          <a:xfrm>
            <a:off x="565886" y="3234981"/>
            <a:ext cx="1405634" cy="18453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Zero Image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AAD7ED-EBC7-4553-B06A-9B8B6C94E6C1}"/>
              </a:ext>
            </a:extLst>
          </p:cNvPr>
          <p:cNvSpPr/>
          <p:nvPr/>
        </p:nvSpPr>
        <p:spPr>
          <a:xfrm>
            <a:off x="7253110" y="3429000"/>
            <a:ext cx="840132" cy="145732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FE5D81-B82F-4473-8B13-7095C7290C42}"/>
              </a:ext>
            </a:extLst>
          </p:cNvPr>
          <p:cNvSpPr/>
          <p:nvPr/>
        </p:nvSpPr>
        <p:spPr>
          <a:xfrm>
            <a:off x="6675125" y="4940863"/>
            <a:ext cx="1996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>
                <a:solidFill>
                  <a:srgbClr val="FF0000"/>
                </a:solidFill>
              </a:rPr>
              <a:t>gram matrix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Content Placeholder 9">
            <a:extLst>
              <a:ext uri="{FF2B5EF4-FFF2-40B4-BE49-F238E27FC236}">
                <a16:creationId xmlns:a16="http://schemas.microsoft.com/office/drawing/2014/main" id="{20CD859A-6C97-4D50-B0E9-5C7E0DB35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0732" y="3115480"/>
            <a:ext cx="997822" cy="77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8D958F5-1258-417D-8178-D78B6C2B0C38}"/>
              </a:ext>
            </a:extLst>
          </p:cNvPr>
          <p:cNvSpPr/>
          <p:nvPr/>
        </p:nvSpPr>
        <p:spPr>
          <a:xfrm>
            <a:off x="2144554" y="3768650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DF22B57-0399-41D6-9159-F116A6B57C7A}"/>
              </a:ext>
            </a:extLst>
          </p:cNvPr>
          <p:cNvSpPr/>
          <p:nvPr/>
        </p:nvSpPr>
        <p:spPr>
          <a:xfrm flipH="1">
            <a:off x="2172963" y="4015968"/>
            <a:ext cx="442335" cy="64123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AE797D-C894-4848-8307-8D3A6CFCB1A3}"/>
              </a:ext>
            </a:extLst>
          </p:cNvPr>
          <p:cNvSpPr/>
          <p:nvPr/>
        </p:nvSpPr>
        <p:spPr>
          <a:xfrm>
            <a:off x="5257800" y="3428999"/>
            <a:ext cx="1088931" cy="125730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415FD7-D233-4768-9EF7-4558999A1F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071" y="4657207"/>
            <a:ext cx="764206" cy="8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9580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A4D8-F2B4-415B-8A96-83F6AE5B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Transfer: step-by-step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B9E40-1306-4CC2-8928-3E9AFD0A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66B5-DF35-45B9-AE99-85056F0C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F3F9-9E58-4472-9606-DC958E0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D5E827F-02A7-4142-BABB-F10D5BA05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707125"/>
            <a:ext cx="8815388" cy="42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244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81F4B-1B0F-4A34-957D-BF0991A5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156E-F916-48DA-A1ED-E74758E1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Learning: </a:t>
            </a:r>
            <a:r>
              <a:rPr lang="en-US" dirty="0" err="1"/>
              <a:t>Pengantar</a:t>
            </a:r>
            <a:r>
              <a:rPr lang="en-US" dirty="0"/>
              <a:t>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9B2F-6204-49C1-8ABB-AEC86E4D5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C562BFDE-5F13-461B-BD84-A2D08C70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512" y="982629"/>
            <a:ext cx="5953919" cy="641239"/>
          </a:xfrm>
        </p:spPr>
        <p:txBody>
          <a:bodyPr>
            <a:normAutofit/>
          </a:bodyPr>
          <a:lstStyle/>
          <a:p>
            <a:r>
              <a:rPr lang="en-US" dirty="0"/>
              <a:t>D</a:t>
            </a:r>
            <a:r>
              <a:rPr lang="id-ID" dirty="0"/>
              <a:t>eep Dream</a:t>
            </a:r>
            <a:endParaRPr lang="en-US" dirty="0"/>
          </a:p>
        </p:txBody>
      </p:sp>
      <p:pic>
        <p:nvPicPr>
          <p:cNvPr id="3" name="Picture 2" descr="A picture containing sky, laying, indoor&#10;&#10;Description automatically generated">
            <a:extLst>
              <a:ext uri="{FF2B5EF4-FFF2-40B4-BE49-F238E27FC236}">
                <a16:creationId xmlns:a16="http://schemas.microsoft.com/office/drawing/2014/main" id="{2F8788C4-E36E-40F4-AC9B-D62C835F1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52" y="1762125"/>
            <a:ext cx="3912380" cy="509587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19022158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A4D8-F2B4-415B-8A96-83F6AE5B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Transfer: step-by-step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B9E40-1306-4CC2-8928-3E9AFD0A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66B5-DF35-45B9-AE99-85056F0C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DF3F9-9E58-4472-9606-DC958E05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D5E827F-02A7-4142-BABB-F10D5BA05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1707125"/>
            <a:ext cx="8815388" cy="4215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66267-D969-4199-A36D-39613B451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" y="3027453"/>
            <a:ext cx="30003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06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78D6-3E03-4977-AB39-BD99F1FD8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Style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4B10E-F690-4E3D-934A-4228677C9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BD40E-7E84-4ED1-87E6-BF0F2719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2AEC3-AA30-401C-97E3-60D74AEC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FB554-8F0C-4C07-B3F9-1D8A780F5D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37" y="1417683"/>
            <a:ext cx="6112192" cy="48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3417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07-Aug-19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d-ID" dirty="0"/>
              <a:t>Convolutional Neural Network</a:t>
            </a:r>
          </a:p>
        </p:txBody>
      </p:sp>
      <p:pic>
        <p:nvPicPr>
          <p:cNvPr id="1026" name="Picture 2" descr="https://i.imgur.com/ckV9ADS.jpg"/>
          <p:cNvPicPr>
            <a:picLocks noGrp="1" noChangeAspect="1" noChangeArrowheads="1" noCrop="1"/>
          </p:cNvPicPr>
          <p:nvPr>
            <p:ph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98" y="1696911"/>
            <a:ext cx="2886640" cy="405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3.eu-central-1.amazonaws.com/eu-ddream/dream_2e9c33f2f4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17" y="5021250"/>
            <a:ext cx="2149515" cy="16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3.eu-central-1.amazonaws.com/eu-ddream/dream_d976207994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62" y="2798139"/>
            <a:ext cx="2568180" cy="34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ZSWD4L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62" y="340459"/>
            <a:ext cx="2555258" cy="202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6" y="882899"/>
            <a:ext cx="2703999" cy="40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9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E1E39-A158-468F-B8F9-E26392EFBE34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07/08/2019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Machine Learning: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Pengantar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79019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Mempertegas Penampakan Fitur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Kita sudah bisa </a:t>
            </a:r>
            <a:r>
              <a:rPr lang="id-ID" sz="2400" dirty="0">
                <a:solidFill>
                  <a:srgbClr val="C00000"/>
                </a:solidFill>
              </a:rPr>
              <a:t>membangkitkan gambar </a:t>
            </a:r>
            <a:r>
              <a:rPr lang="id-ID" sz="2400" dirty="0"/>
              <a:t>yang </a:t>
            </a:r>
            <a:br>
              <a:rPr lang="id-ID" sz="2400" dirty="0"/>
            </a:br>
            <a:r>
              <a:rPr lang="id-ID" sz="2400" dirty="0"/>
              <a:t>memperlihatkan fitur dari layer manapun</a:t>
            </a:r>
          </a:p>
          <a:p>
            <a:r>
              <a:rPr lang="id-ID" sz="2400" dirty="0"/>
              <a:t>Sekarang apa yang terjadi jika input teknik optimasi ini </a:t>
            </a:r>
            <a:br>
              <a:rPr lang="id-ID" sz="2400" dirty="0"/>
            </a:br>
            <a:r>
              <a:rPr lang="id-ID" sz="2400" dirty="0"/>
              <a:t>bukanlah citra kosong, melainkan sebuah </a:t>
            </a:r>
            <a:r>
              <a:rPr lang="id-ID" sz="2400" dirty="0">
                <a:solidFill>
                  <a:srgbClr val="C00000"/>
                </a:solidFill>
              </a:rPr>
              <a:t>gambar</a:t>
            </a:r>
            <a:r>
              <a:rPr lang="id-ID" sz="2400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C4B1F-52B7-4214-8307-4968E564B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09" y="3561080"/>
            <a:ext cx="6414322" cy="240200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54D73C1-943E-411E-8252-28A908FB6231}"/>
              </a:ext>
            </a:extLst>
          </p:cNvPr>
          <p:cNvSpPr/>
          <p:nvPr/>
        </p:nvSpPr>
        <p:spPr>
          <a:xfrm>
            <a:off x="1826308" y="4309382"/>
            <a:ext cx="442335" cy="641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D384FD8-3013-4D62-9B6B-FCA9F341A324}"/>
              </a:ext>
            </a:extLst>
          </p:cNvPr>
          <p:cNvSpPr/>
          <p:nvPr/>
        </p:nvSpPr>
        <p:spPr>
          <a:xfrm>
            <a:off x="3017520" y="3256283"/>
            <a:ext cx="4943642" cy="2706802"/>
          </a:xfrm>
          <a:prstGeom prst="rightArrow">
            <a:avLst>
              <a:gd name="adj1" fmla="val 50000"/>
              <a:gd name="adj2" fmla="val 31232"/>
            </a:avLst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  <a:alpha val="10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  <a:alpha val="1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  <a:alpha val="1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BCAED1-E602-4C76-88B7-86B9279607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865" y="4187338"/>
            <a:ext cx="1228344" cy="1149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716190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Mempertegas Penampakan Fitur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d-ID" sz="2400" dirty="0"/>
              <a:t>Yang terjadi adalah untuk </a:t>
            </a:r>
            <a:r>
              <a:rPr lang="id-ID" sz="2400" dirty="0">
                <a:solidFill>
                  <a:srgbClr val="C00000"/>
                </a:solidFill>
              </a:rPr>
              <a:t>fitur-fitur sudah ada </a:t>
            </a:r>
            <a:r>
              <a:rPr lang="id-ID" sz="2400" dirty="0"/>
              <a:t>di gambar, </a:t>
            </a:r>
            <a:br>
              <a:rPr lang="id-ID" sz="2400" dirty="0"/>
            </a:br>
            <a:r>
              <a:rPr lang="id-ID" sz="2400" dirty="0"/>
              <a:t>jika fitur tersebut mengaktifkan suatu filter/neuron, maka </a:t>
            </a:r>
            <a:r>
              <a:rPr lang="id-ID" sz="2400" dirty="0">
                <a:solidFill>
                  <a:srgbClr val="C00000"/>
                </a:solidFill>
              </a:rPr>
              <a:t>penampakan</a:t>
            </a:r>
            <a:r>
              <a:rPr lang="id-ID" sz="2400" dirty="0"/>
              <a:t> fitur tersebut untuk akan </a:t>
            </a:r>
            <a:r>
              <a:rPr lang="id-ID" sz="2400" dirty="0">
                <a:solidFill>
                  <a:srgbClr val="C00000"/>
                </a:solidFill>
              </a:rPr>
              <a:t>diperjelas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8C4C07-011B-4A91-92F6-53B0CDAF06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82" y="3429000"/>
            <a:ext cx="3627227" cy="2177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2" descr="Image result for one-stream AlexNet">
            <a:extLst>
              <a:ext uri="{FF2B5EF4-FFF2-40B4-BE49-F238E27FC236}">
                <a16:creationId xmlns:a16="http://schemas.microsoft.com/office/drawing/2014/main" id="{FBB9077A-7D45-411C-ABB6-1AD4EB072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7982" y="3596640"/>
            <a:ext cx="2063432" cy="200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D08FE2-AD9F-48D5-956C-2C93BB79E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68" y="4136882"/>
            <a:ext cx="552450" cy="7620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94B0D5E-0D30-4BF0-BD2C-0188626A0544}"/>
              </a:ext>
            </a:extLst>
          </p:cNvPr>
          <p:cNvSpPr/>
          <p:nvPr/>
        </p:nvSpPr>
        <p:spPr>
          <a:xfrm>
            <a:off x="4771263" y="4111322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C909C17-FC5A-4E86-9824-A6E2E3196A26}"/>
              </a:ext>
            </a:extLst>
          </p:cNvPr>
          <p:cNvSpPr/>
          <p:nvPr/>
        </p:nvSpPr>
        <p:spPr>
          <a:xfrm flipH="1">
            <a:off x="4803492" y="4358640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3884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/>
              <a:t>Pilih sebuah </a:t>
            </a:r>
            <a:r>
              <a:rPr lang="id-ID" sz="2400" dirty="0">
                <a:solidFill>
                  <a:srgbClr val="C00000"/>
                </a:solidFill>
              </a:rPr>
              <a:t>layer aktivasi</a:t>
            </a:r>
          </a:p>
          <a:p>
            <a:r>
              <a:rPr lang="id-ID" sz="2400" dirty="0">
                <a:solidFill>
                  <a:srgbClr val="C00000"/>
                </a:solidFill>
              </a:rPr>
              <a:t>Propagasikan maju </a:t>
            </a:r>
            <a:r>
              <a:rPr lang="id-ID" sz="2400" dirty="0"/>
              <a:t>input gambar hingga layer yang dipilih</a:t>
            </a:r>
          </a:p>
          <a:p>
            <a:r>
              <a:rPr lang="id-ID" sz="2400" dirty="0"/>
              <a:t>Set </a:t>
            </a:r>
            <a:r>
              <a:rPr lang="id-ID" sz="2400" dirty="0">
                <a:solidFill>
                  <a:srgbClr val="C00000"/>
                </a:solidFill>
              </a:rPr>
              <a:t>aktivasi layer </a:t>
            </a:r>
            <a:r>
              <a:rPr lang="id-ID" sz="2400" dirty="0"/>
              <a:t>tersebut </a:t>
            </a:r>
            <a:r>
              <a:rPr lang="id-ID" sz="2400" dirty="0">
                <a:solidFill>
                  <a:srgbClr val="C00000"/>
                </a:solidFill>
              </a:rPr>
              <a:t>sebagai gradien </a:t>
            </a:r>
            <a:r>
              <a:rPr lang="id-ID" sz="2400" dirty="0"/>
              <a:t>layer itu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8C4C07-011B-4A91-92F6-53B0CDAF06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82" y="3429000"/>
            <a:ext cx="3627227" cy="2177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2" descr="Image result for one-stream AlexNet">
            <a:extLst>
              <a:ext uri="{FF2B5EF4-FFF2-40B4-BE49-F238E27FC236}">
                <a16:creationId xmlns:a16="http://schemas.microsoft.com/office/drawing/2014/main" id="{3E22D2D8-34AD-4175-B324-9B94E77B7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7982" y="3596640"/>
            <a:ext cx="2063432" cy="200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C770DE-DC71-4CAB-BBA4-5C384C410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68" y="4136882"/>
            <a:ext cx="552450" cy="7620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B96AD0B-CB2C-4CF9-BED2-2D0BD9768E7D}"/>
              </a:ext>
            </a:extLst>
          </p:cNvPr>
          <p:cNvSpPr/>
          <p:nvPr/>
        </p:nvSpPr>
        <p:spPr>
          <a:xfrm>
            <a:off x="4771263" y="4111322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D440B5-22E8-483E-BB46-81836324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800" dirty="0"/>
              <a:t>Mempertegas</a:t>
            </a:r>
            <a:r>
              <a:rPr lang="en-US" sz="2800" dirty="0"/>
              <a:t> </a:t>
            </a:r>
            <a:r>
              <a:rPr lang="id-ID" sz="2800" dirty="0"/>
              <a:t>Penampakan Fitur </a:t>
            </a:r>
            <a:r>
              <a:rPr lang="en-US" sz="2800" dirty="0"/>
              <a:t>– Step by Step</a:t>
            </a:r>
          </a:p>
        </p:txBody>
      </p:sp>
    </p:spTree>
    <p:extLst>
      <p:ext uri="{BB962C8B-B14F-4D97-AF65-F5344CB8AC3E}">
        <p14:creationId xmlns:p14="http://schemas.microsoft.com/office/powerpoint/2010/main" val="35752716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DA258A-CCA8-493D-979C-75A7929EEA22}"/>
              </a:ext>
            </a:extLst>
          </p:cNvPr>
          <p:cNvSpPr/>
          <p:nvPr/>
        </p:nvSpPr>
        <p:spPr>
          <a:xfrm>
            <a:off x="4771263" y="4111322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79DB5C-0895-4C99-A230-0E0D5D2C3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800" dirty="0"/>
              <a:t>Mempertegas</a:t>
            </a:r>
            <a:r>
              <a:rPr lang="en-US" sz="2800" dirty="0"/>
              <a:t> </a:t>
            </a:r>
            <a:r>
              <a:rPr lang="id-ID" sz="2800" dirty="0"/>
              <a:t>Penampakan Fitur </a:t>
            </a:r>
            <a:r>
              <a:rPr lang="en-US" sz="2800" dirty="0"/>
              <a:t>– 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F5A8-CD06-41DB-967E-FFC2C964D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sz="2400" dirty="0">
                <a:solidFill>
                  <a:srgbClr val="C00000"/>
                </a:solidFill>
              </a:rPr>
              <a:t>Propagasi balik </a:t>
            </a:r>
            <a:r>
              <a:rPr lang="id-ID" sz="2400" dirty="0"/>
              <a:t>hingga mendapat </a:t>
            </a:r>
            <a:r>
              <a:rPr lang="id-ID" sz="2400" dirty="0">
                <a:solidFill>
                  <a:srgbClr val="C00000"/>
                </a:solidFill>
              </a:rPr>
              <a:t>gradien input</a:t>
            </a:r>
          </a:p>
          <a:p>
            <a:r>
              <a:rPr lang="id-ID" sz="2400" dirty="0">
                <a:solidFill>
                  <a:srgbClr val="C00000"/>
                </a:solidFill>
              </a:rPr>
              <a:t>Update input gambar </a:t>
            </a:r>
            <a:r>
              <a:rPr lang="id-ID" sz="2400" dirty="0"/>
              <a:t>dengan </a:t>
            </a:r>
            <a:r>
              <a:rPr lang="id-ID" sz="2400" dirty="0">
                <a:solidFill>
                  <a:srgbClr val="C00000"/>
                </a:solidFill>
              </a:rPr>
              <a:t>gradient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E6A09-B407-48E6-9424-7763C480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7EBBC-709F-46B8-B532-8AEA779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8C38-F2C8-4E36-BC87-5B2981E8C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8C4C07-011B-4A91-92F6-53B0CDAF06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82" y="3429000"/>
            <a:ext cx="3627227" cy="2177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2" descr="Image result for one-stream AlexNet">
            <a:extLst>
              <a:ext uri="{FF2B5EF4-FFF2-40B4-BE49-F238E27FC236}">
                <a16:creationId xmlns:a16="http://schemas.microsoft.com/office/drawing/2014/main" id="{3E22D2D8-34AD-4175-B324-9B94E77B7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7982" y="3596640"/>
            <a:ext cx="2063432" cy="200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C770DE-DC71-4CAB-BBA4-5C384C410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68" y="4136882"/>
            <a:ext cx="552450" cy="762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490B90-6135-405C-9484-68376043B5B9}"/>
              </a:ext>
            </a:extLst>
          </p:cNvPr>
          <p:cNvSpPr/>
          <p:nvPr/>
        </p:nvSpPr>
        <p:spPr>
          <a:xfrm>
            <a:off x="1141238" y="3825494"/>
            <a:ext cx="3587189" cy="214677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d-ID" dirty="0"/>
              <a:t>gradient input</a:t>
            </a:r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B67625F-9AA1-482D-B529-4C5D5D10BDDA}"/>
              </a:ext>
            </a:extLst>
          </p:cNvPr>
          <p:cNvSpPr/>
          <p:nvPr/>
        </p:nvSpPr>
        <p:spPr>
          <a:xfrm flipH="1">
            <a:off x="4803492" y="4358640"/>
            <a:ext cx="554715" cy="5764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095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FCB3F-73AC-45BC-B484-D206EF98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Deep Dream Input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75192-308D-435D-9E5E-F784FA39C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A4B6-0A06-45D7-B7BF-F41801AEE81A}" type="datetime1">
              <a:rPr lang="id-ID" smtClean="0"/>
              <a:t>07/08/2019</a:t>
            </a:fld>
            <a:endParaRPr lang="id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0AC0D-7697-4608-92E4-37D73550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Learning: Pengantar Deep Learning</a:t>
            </a:r>
            <a:endParaRPr lang="id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C8E15-2210-4600-8E1A-7735F46F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D95FB-FB83-45EF-9CB0-C24E6D75D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5" y="1390812"/>
            <a:ext cx="8138160" cy="4886101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198811096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2553</TotalTime>
  <Words>1070</Words>
  <Application>Microsoft Office PowerPoint</Application>
  <PresentationFormat>On-screen Show (4:3)</PresentationFormat>
  <Paragraphs>288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Courier New</vt:lpstr>
      <vt:lpstr>HP Simplified</vt:lpstr>
      <vt:lpstr>Product Sans</vt:lpstr>
      <vt:lpstr>Segoe UI Light</vt:lpstr>
      <vt:lpstr>Verdana</vt:lpstr>
      <vt:lpstr>Office Theme</vt:lpstr>
      <vt:lpstr>1_Office Theme</vt:lpstr>
      <vt:lpstr>2_Office Theme</vt:lpstr>
      <vt:lpstr>PowerPoint Presentation</vt:lpstr>
      <vt:lpstr>Deep Dream  dan Style Transfer</vt:lpstr>
      <vt:lpstr>Tidak semua observasi dan penelitian dilakukan dengan tujuan awal yang ilmiah  Beberapa hasil penemuan didapatkan dari ketidaksengajaan atau sekedar hasil main-main</vt:lpstr>
      <vt:lpstr>Deep Dream</vt:lpstr>
      <vt:lpstr>Mempertegas Penampakan Fitur</vt:lpstr>
      <vt:lpstr>Mempertegas Penampakan Fitur</vt:lpstr>
      <vt:lpstr>Mempertegas Penampakan Fitur – Step by Step</vt:lpstr>
      <vt:lpstr>Mempertegas Penampakan Fitur – Step by Step</vt:lpstr>
      <vt:lpstr>Deep Dream Input</vt:lpstr>
      <vt:lpstr>Deep Dream (layer: inception_4c)</vt:lpstr>
      <vt:lpstr>Mempertegas Penampakan Fitur</vt:lpstr>
      <vt:lpstr>Deep Dream (layer: inception_3b)</vt:lpstr>
      <vt:lpstr>Mempertegas Penampakan Fitur</vt:lpstr>
      <vt:lpstr>Penampakan Makhluk Aneh</vt:lpstr>
      <vt:lpstr>Mempertegas Penampakan Fitur</vt:lpstr>
      <vt:lpstr>Deep Dream Bangunan</vt:lpstr>
      <vt:lpstr>Tipsy Deep Dream</vt:lpstr>
      <vt:lpstr>Rekonstruksi Citra</vt:lpstr>
      <vt:lpstr>FC7 Feature Code</vt:lpstr>
      <vt:lpstr>FC7 Feature Code</vt:lpstr>
      <vt:lpstr>Rekonstruksi FC7 Feature Code</vt:lpstr>
      <vt:lpstr>Rekonstruksi Feature Code</vt:lpstr>
      <vt:lpstr>Rekonstruksi Layer Pool5</vt:lpstr>
      <vt:lpstr>Rekonstruksi Layer Pool5</vt:lpstr>
      <vt:lpstr>Feature Gram Matrix</vt:lpstr>
      <vt:lpstr>Gram Matrix</vt:lpstr>
      <vt:lpstr>Feature Code</vt:lpstr>
      <vt:lpstr>Unrolled Feature Code</vt:lpstr>
      <vt:lpstr>Gram Matrix (Style Matrix)</vt:lpstr>
      <vt:lpstr>Gram Matrix (Style Matrix)</vt:lpstr>
      <vt:lpstr>Gram Matrix (Style Matrix)</vt:lpstr>
      <vt:lpstr>Neural Style Transfer</vt:lpstr>
      <vt:lpstr>Feature Reconstruction + Gram Reconstruction</vt:lpstr>
      <vt:lpstr>Neural Style Transfer</vt:lpstr>
      <vt:lpstr>Neural Style Transfer</vt:lpstr>
      <vt:lpstr>Style Transfer: step-by-step</vt:lpstr>
      <vt:lpstr>Style Transfer: step-by-step</vt:lpstr>
      <vt:lpstr>Style Transfer: step-by-step</vt:lpstr>
      <vt:lpstr>Style Transfer: step-by-step</vt:lpstr>
      <vt:lpstr>Style Transfer: step-by-step</vt:lpstr>
      <vt:lpstr>Multiple Style Images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Anditya Arifianto</cp:lastModifiedBy>
  <cp:revision>266</cp:revision>
  <dcterms:created xsi:type="dcterms:W3CDTF">2019-04-17T03:34:48Z</dcterms:created>
  <dcterms:modified xsi:type="dcterms:W3CDTF">2019-08-07T00:47:48Z</dcterms:modified>
</cp:coreProperties>
</file>